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8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1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30" r:id="rId2"/>
    <p:sldMasterId id="2147483837" r:id="rId3"/>
    <p:sldMasterId id="2147483843" r:id="rId4"/>
    <p:sldMasterId id="2147483849" r:id="rId5"/>
    <p:sldMasterId id="2147483855" r:id="rId6"/>
    <p:sldMasterId id="2147483803" r:id="rId7"/>
    <p:sldMasterId id="2147483957" r:id="rId8"/>
    <p:sldMasterId id="2147483998" r:id="rId9"/>
    <p:sldMasterId id="2147484039" r:id="rId10"/>
    <p:sldMasterId id="2147484080" r:id="rId11"/>
    <p:sldMasterId id="2147483916" r:id="rId12"/>
    <p:sldMasterId id="2147483888" r:id="rId13"/>
  </p:sldMasterIdLst>
  <p:notesMasterIdLst>
    <p:notesMasterId r:id="rId53"/>
  </p:notesMasterIdLst>
  <p:sldIdLst>
    <p:sldId id="365" r:id="rId14"/>
    <p:sldId id="449" r:id="rId15"/>
    <p:sldId id="424" r:id="rId16"/>
    <p:sldId id="450" r:id="rId17"/>
    <p:sldId id="420" r:id="rId18"/>
    <p:sldId id="451" r:id="rId19"/>
    <p:sldId id="452" r:id="rId20"/>
    <p:sldId id="454" r:id="rId21"/>
    <p:sldId id="455" r:id="rId22"/>
    <p:sldId id="457" r:id="rId23"/>
    <p:sldId id="458" r:id="rId24"/>
    <p:sldId id="459" r:id="rId25"/>
    <p:sldId id="460" r:id="rId26"/>
    <p:sldId id="461" r:id="rId27"/>
    <p:sldId id="462" r:id="rId28"/>
    <p:sldId id="418" r:id="rId29"/>
    <p:sldId id="366" r:id="rId30"/>
    <p:sldId id="410" r:id="rId31"/>
    <p:sldId id="368" r:id="rId32"/>
    <p:sldId id="412" r:id="rId33"/>
    <p:sldId id="371" r:id="rId34"/>
    <p:sldId id="372" r:id="rId35"/>
    <p:sldId id="373" r:id="rId36"/>
    <p:sldId id="374" r:id="rId37"/>
    <p:sldId id="375" r:id="rId38"/>
    <p:sldId id="377" r:id="rId39"/>
    <p:sldId id="380" r:id="rId40"/>
    <p:sldId id="384" r:id="rId41"/>
    <p:sldId id="400" r:id="rId42"/>
    <p:sldId id="385" r:id="rId43"/>
    <p:sldId id="386" r:id="rId44"/>
    <p:sldId id="391" r:id="rId45"/>
    <p:sldId id="392" r:id="rId46"/>
    <p:sldId id="393" r:id="rId47"/>
    <p:sldId id="395" r:id="rId48"/>
    <p:sldId id="407" r:id="rId49"/>
    <p:sldId id="413" r:id="rId50"/>
    <p:sldId id="398" r:id="rId51"/>
    <p:sldId id="399" r:id="rId5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30"/>
    <a:srgbClr val="DEF428"/>
    <a:srgbClr val="761E2A"/>
    <a:srgbClr val="0B1B53"/>
    <a:srgbClr val="005046"/>
    <a:srgbClr val="0059FF"/>
    <a:srgbClr val="B3B3B3"/>
    <a:srgbClr val="4D4D4D"/>
    <a:srgbClr val="E6E6E6"/>
    <a:srgbClr val="B4F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3"/>
    <p:restoredTop sz="94422"/>
  </p:normalViewPr>
  <p:slideViewPr>
    <p:cSldViewPr snapToGrid="0">
      <p:cViewPr varScale="1">
        <p:scale>
          <a:sx n="116" d="100"/>
          <a:sy n="116" d="100"/>
        </p:scale>
        <p:origin x="624" y="192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108" d="100"/>
          <a:sy n="108" d="100"/>
        </p:scale>
        <p:origin x="4856" y="200"/>
      </p:cViewPr>
      <p:guideLst>
        <p:guide orient="horz" pos="2880"/>
        <p:guide pos="2160"/>
      </p:guideLst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E0104-4487-8E4B-8CC7-A613676D58FE}" type="datetimeFigureOut">
              <a:rPr lang="de-DE" smtClean="0"/>
              <a:t>13.08.24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ECB07-6D62-014E-B19A-F88B44D05D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224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B07-6D62-014E-B19A-F88B44D05DF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457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B07-6D62-014E-B19A-F88B44D05DF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677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B07-6D62-014E-B19A-F88B44D05DF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275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B07-6D62-014E-B19A-F88B44D05DF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22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Logoband_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0">
            <a:extLst>
              <a:ext uri="{FF2B5EF4-FFF2-40B4-BE49-F238E27FC236}">
                <a16:creationId xmlns:a16="http://schemas.microsoft.com/office/drawing/2014/main" id="{F6EE1717-6632-793D-F779-3C4587F585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837309E-BE93-04F8-5395-EE505F8F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1" y="981075"/>
            <a:ext cx="7451725" cy="627739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AFC975E-E08E-CFAD-2869-FACBDF41E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050" y="1989139"/>
            <a:ext cx="7451725" cy="1079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30E3BAC-876E-FBDE-DD3E-108A5FB1A1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13" t="-4444" r="4413" b="531"/>
          <a:stretch/>
        </p:blipFill>
        <p:spPr>
          <a:xfrm>
            <a:off x="-21432" y="5823606"/>
            <a:ext cx="12192000" cy="76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9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Logoband_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10">
            <a:extLst>
              <a:ext uri="{FF2B5EF4-FFF2-40B4-BE49-F238E27FC236}">
                <a16:creationId xmlns:a16="http://schemas.microsoft.com/office/drawing/2014/main" id="{FA682176-AE90-EC8C-44F3-D1E4609C26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3FF961D-7B1E-545F-79E6-24DB7E346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0" y="981075"/>
            <a:ext cx="7451725" cy="627739"/>
          </a:xfrm>
        </p:spPr>
        <p:txBody>
          <a:bodyPr>
            <a:noAutofit/>
          </a:bodyPr>
          <a:lstStyle>
            <a:lvl1pPr>
              <a:defRPr sz="3800">
                <a:solidFill>
                  <a:srgbClr val="0059FF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64EC9D0-B7F8-3244-099B-EC830ADEB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049" y="1989139"/>
            <a:ext cx="7451725" cy="1079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455C5C9-74C5-512A-F128-B5150CAB0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74" r="4274" b="-4712"/>
          <a:stretch/>
        </p:blipFill>
        <p:spPr>
          <a:xfrm>
            <a:off x="0" y="5856456"/>
            <a:ext cx="12192000" cy="7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565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_Dunkelblau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3285932-C9C5-2DD4-6A68-B9B2E8A61432}"/>
              </a:ext>
            </a:extLst>
          </p:cNvPr>
          <p:cNvSpPr/>
          <p:nvPr userDrawn="1"/>
        </p:nvSpPr>
        <p:spPr>
          <a:xfrm>
            <a:off x="0" y="0"/>
            <a:ext cx="6167438" cy="6308725"/>
          </a:xfrm>
          <a:prstGeom prst="rect">
            <a:avLst/>
          </a:prstGeom>
          <a:solidFill>
            <a:srgbClr val="0B1B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81818A-9317-8397-5320-2AFA9DEC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89138"/>
            <a:ext cx="5266425" cy="1079500"/>
          </a:xfrm>
        </p:spPr>
        <p:txBody>
          <a:bodyPr anchor="t">
            <a:no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11CFA1-BCFB-E6A5-757D-0EA603A2E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B4E66-5CC6-FD23-75A8-A556EF9F5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F43332-3AB9-F83D-0391-4074780375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D9392D6-EB2A-784F-9B5E-FFED5A0602B7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75933070-511B-E6B6-7351-DC9365ED3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8" y="0"/>
            <a:ext cx="6024562" cy="63087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01CEA77-9AAA-7985-D569-35499E00E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4" y="3429000"/>
            <a:ext cx="5266425" cy="18002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675440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ro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85379-532E-6190-ECCD-F0EA8197E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5300AC2-363E-DD80-2951-6EEB4E8C70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C2577F-5BF3-5F5D-034F-19994A6EF5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D0E9E06-5D86-786B-7E44-3160B54D950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F19095D-3AE5-0848-96CB-14B8080B8C98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6B64DD31-8A70-0F65-B094-83034950B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63" y="1268412"/>
            <a:ext cx="11224875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346444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rot_Tea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D12EB2-2DB6-852E-B123-60D20A20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981075"/>
            <a:ext cx="11233150" cy="424815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4EAFB12-6E39-6822-70C5-A2E66EEA9D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662C5D-2CCB-B953-3776-FFF77D3725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0D4ED0-1D15-AB4D-6C84-6486D03081B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6B9250B-42E2-6F4B-BB3A-758034217514}" type="datetime4">
              <a:rPr lang="de-CH" smtClean="0"/>
              <a:t>13. August 2024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451905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rot_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79C09-5938-325F-AEF4-5A713BC07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4" y="1268413"/>
            <a:ext cx="9720000" cy="288131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0CC3A4-EAF1-2C06-32DB-ED66BAE19B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F05122-3C56-DA85-0319-748C9855B9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0810A8-F389-24CF-3092-50FD7C0CB04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3696EF7-6FCF-FC45-A0D8-C2272ED6916B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5735202-25FE-AF5E-560E-A3E92C811A67}"/>
              </a:ext>
            </a:extLst>
          </p:cNvPr>
          <p:cNvSpPr txBox="1"/>
          <p:nvPr userDrawn="1"/>
        </p:nvSpPr>
        <p:spPr>
          <a:xfrm>
            <a:off x="380175" y="1537712"/>
            <a:ext cx="3047237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3000" dirty="0">
                <a:solidFill>
                  <a:srgbClr val="E6E6E6"/>
                </a:solidFill>
              </a:rPr>
              <a:t>«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3F2FD0B-E399-ABD3-2083-F098B72DBA99}"/>
              </a:ext>
            </a:extLst>
          </p:cNvPr>
          <p:cNvSpPr txBox="1"/>
          <p:nvPr userDrawn="1"/>
        </p:nvSpPr>
        <p:spPr>
          <a:xfrm rot="10800000">
            <a:off x="8809800" y="1863476"/>
            <a:ext cx="3047237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3000" dirty="0">
                <a:solidFill>
                  <a:srgbClr val="E6E6E6"/>
                </a:solidFill>
              </a:rPr>
              <a:t>«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55C6F3CD-BAD6-D651-A1BB-C60A0522D25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35073" y="4508500"/>
            <a:ext cx="9719999" cy="442807"/>
          </a:xfrm>
        </p:spPr>
        <p:txBody>
          <a:bodyPr numCol="1" anchor="ctr">
            <a:noAutofit/>
          </a:bodyPr>
          <a:lstStyle>
            <a:lvl1pPr marL="285750" indent="-285750" algn="ctr">
              <a:spcBef>
                <a:spcPts val="0"/>
              </a:spcBef>
              <a:buFont typeface="Symbol" pitchFamily="2" charset="2"/>
              <a:buChar char="-"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 (Teaser)</a:t>
            </a:r>
          </a:p>
        </p:txBody>
      </p:sp>
    </p:spTree>
    <p:extLst>
      <p:ext uri="{BB962C8B-B14F-4D97-AF65-F5344CB8AC3E}">
        <p14:creationId xmlns:p14="http://schemas.microsoft.com/office/powerpoint/2010/main" val="17597498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rot_Viertelseitig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D06E0-8FEA-7FFC-61DD-D100B229B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0" y="1268413"/>
            <a:ext cx="8112575" cy="720725"/>
          </a:xfrm>
        </p:spPr>
        <p:txBody>
          <a:bodyPr anchor="t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7E2FF65-A09A-4513-7346-0BC3C9D876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80111C-D0E7-71BA-224B-6FE7B617B3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3B7E3F-71C7-470C-E12F-CB5DA56B3D9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86CE757-E068-9F43-8E34-444EBA673EA4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A4C7BAE7-6D9C-D92F-8E25-5260B4AF8A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43250" cy="63087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D4B2E78-A170-2513-51C5-E89AABB37F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0" y="2349500"/>
            <a:ext cx="8104638" cy="324008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ob sich der </a:t>
            </a:r>
            <a:r>
              <a:rPr lang="de-DE" dirty="0" err="1"/>
              <a:t>text</a:t>
            </a:r>
            <a:r>
              <a:rPr lang="de-DE" dirty="0"/>
              <a:t> dabei gut fühlt, weiß ich nicht. ich schätze, eher nicht, denn wer fühlt sich schon gut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aber irgendwer muss diesen </a:t>
            </a:r>
            <a:r>
              <a:rPr lang="de-DE" dirty="0" err="1"/>
              <a:t>job</a:t>
            </a:r>
            <a:r>
              <a:rPr lang="de-DE" dirty="0"/>
              <a:t> ja machen und deshalb kann ich es nicht ändern . ich könnte dem </a:t>
            </a:r>
            <a:r>
              <a:rPr lang="de-DE" dirty="0" err="1"/>
              <a:t>text</a:t>
            </a:r>
            <a:r>
              <a:rPr lang="de-DE" dirty="0"/>
              <a:t> höchstens ein bisschen gut zureden, dass er auch als </a:t>
            </a:r>
            <a:r>
              <a:rPr lang="de-DE" dirty="0" err="1"/>
              <a:t>platzhalter</a:t>
            </a:r>
            <a:r>
              <a:rPr lang="de-DE" dirty="0"/>
              <a:t> eine wichtige rolle spielt und durchaus gebraucht wird. könnte mir vorstellen, dass ihm das gut tut. denn das </a:t>
            </a:r>
            <a:r>
              <a:rPr lang="de-DE" dirty="0" err="1"/>
              <a:t>gefühl</a:t>
            </a:r>
            <a:r>
              <a:rPr lang="de-DE" dirty="0"/>
              <a:t> gebraucht zu werden tut doch jedem gut, oder?</a:t>
            </a:r>
          </a:p>
        </p:txBody>
      </p:sp>
    </p:spTree>
    <p:extLst>
      <p:ext uri="{BB962C8B-B14F-4D97-AF65-F5344CB8AC3E}">
        <p14:creationId xmlns:p14="http://schemas.microsoft.com/office/powerpoint/2010/main" val="21204934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rot_Halbseitig_Bild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81818A-9317-8397-5320-2AFA9DEC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89138"/>
            <a:ext cx="5256000" cy="1079500"/>
          </a:xfrm>
        </p:spPr>
        <p:txBody>
          <a:bodyPr anchor="t">
            <a:noAutofit/>
          </a:bodyPr>
          <a:lstStyle>
            <a:lvl1pPr>
              <a:defRPr sz="380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11CFA1-BCFB-E6A5-757D-0EA603A2E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B4E66-5CC6-FD23-75A8-A556EF9F5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F43332-3AB9-F83D-0391-4074780375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C89A586-4738-864B-9459-54DE4C878924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75933070-511B-E6B6-7351-DC9365ED3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8" y="333375"/>
            <a:ext cx="5545138" cy="59753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01CEA77-9AAA-7985-D569-35499E00EA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4" y="3429000"/>
            <a:ext cx="5256000" cy="216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</p:spTree>
    <p:extLst>
      <p:ext uri="{BB962C8B-B14F-4D97-AF65-F5344CB8AC3E}">
        <p14:creationId xmlns:p14="http://schemas.microsoft.com/office/powerpoint/2010/main" val="16438989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rot_Halbseitig_Bild_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81818A-9317-8397-5320-2AFA9DEC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638" y="1989138"/>
            <a:ext cx="5256000" cy="1079500"/>
          </a:xfrm>
        </p:spPr>
        <p:txBody>
          <a:bodyPr anchor="t">
            <a:noAutofit/>
          </a:bodyPr>
          <a:lstStyle>
            <a:lvl1pPr>
              <a:defRPr sz="380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11CFA1-BCFB-E6A5-757D-0EA603A2E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B4E66-5CC6-FD23-75A8-A556EF9F5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F43332-3AB9-F83D-0391-4074780375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3A89611-A9C4-9947-AB6A-7501651B4A20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75933070-511B-E6B6-7351-DC9365ED3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631" y="333375"/>
            <a:ext cx="5545138" cy="59753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01CEA77-9AAA-7985-D569-35499E00EA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48638" y="3429000"/>
            <a:ext cx="5256000" cy="216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</p:spTree>
    <p:extLst>
      <p:ext uri="{BB962C8B-B14F-4D97-AF65-F5344CB8AC3E}">
        <p14:creationId xmlns:p14="http://schemas.microsoft.com/office/powerpoint/2010/main" val="30028112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rot_ganzseitig_Bild_oben_Tea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9E32D551-0ECE-738B-7ABC-12E73466B8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4508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2C05FA-85C4-F2D5-F6AF-3863D9CB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E6BCCA-F342-FBA3-A59C-8BA902C196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B00CAA-8E79-601C-C1A6-5561102633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0060BE-EBF4-16C1-8392-357B6AD0E7C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51F2072-8D4F-EA4A-AB21-B735442F5039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B2145D9-2DFD-C3BF-0C30-69210367DF37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324225" y="4874991"/>
            <a:ext cx="8398899" cy="1152000"/>
          </a:xfrm>
        </p:spPr>
        <p:txBody>
          <a:bodyPr numCol="2" spcCol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ob sich der </a:t>
            </a:r>
            <a:r>
              <a:rPr lang="de-DE" dirty="0" err="1"/>
              <a:t>text</a:t>
            </a:r>
            <a:r>
              <a:rPr lang="de-DE" dirty="0"/>
              <a:t> dabei gut fühlt, weiß ich nicht. ich schätze, eher nicht, denn wer fühlt sich schon gut als </a:t>
            </a:r>
            <a:r>
              <a:rPr lang="de-DE" dirty="0" err="1"/>
              <a:t>platzhalter</a:t>
            </a:r>
            <a:r>
              <a:rPr lang="de-DE" dirty="0"/>
              <a:t>. aber irgendwer muss diesen </a:t>
            </a:r>
            <a:r>
              <a:rPr lang="de-DE" dirty="0" err="1"/>
              <a:t>job</a:t>
            </a:r>
            <a:r>
              <a:rPr lang="de-DE" dirty="0"/>
              <a:t> ja machen und deshalb kann ich es nicht ändern . 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CEE8E6A7-84D0-F5B4-F12E-386EAF1767CE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75009" y="4874991"/>
            <a:ext cx="2232000" cy="1152000"/>
          </a:xfrm>
        </p:spPr>
        <p:txBody>
          <a:bodyPr numCol="1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 (Teaser)</a:t>
            </a:r>
          </a:p>
        </p:txBody>
      </p:sp>
    </p:spTree>
    <p:extLst>
      <p:ext uri="{BB962C8B-B14F-4D97-AF65-F5344CB8AC3E}">
        <p14:creationId xmlns:p14="http://schemas.microsoft.com/office/powerpoint/2010/main" val="277616520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n_Dunkelrot_Text_Bildgall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BF0E9-AE72-5A0C-2226-526FA91EA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590260"/>
            <a:ext cx="4788001" cy="1259087"/>
          </a:xfrm>
        </p:spPr>
        <p:txBody>
          <a:bodyPr anchor="t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674035-429B-A910-8245-1F2B44E081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4135CD-B8E5-8DFE-4901-158F71FF1F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37F08F-E164-7080-0028-F3F8E285FBB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B441870-0D57-8248-A025-F98F32B5992F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4B0ECD84-D3B1-4CA1-836B-181B0D28DC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8" y="977347"/>
            <a:ext cx="1872000" cy="18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54AB3A53-2085-2C56-8755-587E51DACE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2466" y="3072653"/>
            <a:ext cx="4788000" cy="21565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ob sich der </a:t>
            </a:r>
            <a:r>
              <a:rPr lang="de-DE" dirty="0" err="1"/>
              <a:t>text</a:t>
            </a:r>
            <a:r>
              <a:rPr lang="de-DE" dirty="0"/>
              <a:t> dabei gut fühlt, weiß ich nicht. </a:t>
            </a:r>
          </a:p>
        </p:txBody>
      </p:sp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784DDB6F-A9D1-6747-A30C-9852F7C753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7775" y="3072653"/>
            <a:ext cx="3947944" cy="215657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C5BC7354-B32B-E73A-4FE7-5D3BAFA4C6B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466" y="977348"/>
            <a:ext cx="4788000" cy="29106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E1D01D86-AEBD-71D9-908D-564B604E78B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43719" y="977347"/>
            <a:ext cx="1872000" cy="18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E60B88D7-306C-8E41-0B7F-47AA71847C8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320000" y="977347"/>
            <a:ext cx="1872000" cy="425187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370069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rot_4_Bilder_Text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91C6DC-73F0-714B-9BED-E841BF658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63" y="333375"/>
            <a:ext cx="8395841" cy="647698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340F53-D440-B7FF-585A-62A59F7CA4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AF33A6-F961-A2F4-61B6-D542C80BF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8518508-EFEE-E847-72F9-FF8DED15A31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FB7E46-CDF6-604A-A315-C91CE06252D2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CEE6A32B-2F62-EAAF-7137-29B2625C5B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4" y="1989138"/>
            <a:ext cx="2700000" cy="1800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A8998B62-E627-5FAB-098D-4E47AFFB993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4" y="3975894"/>
            <a:ext cx="2700339" cy="1980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1C86788C-4652-B35D-B51D-5A05E28357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23695" y="1989138"/>
            <a:ext cx="2700000" cy="1800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EEBBDF17-A5D4-8EAA-D998-8530ECDE858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24225" y="3975895"/>
            <a:ext cx="2700338" cy="19799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  <p:sp>
        <p:nvSpPr>
          <p:cNvPr id="19" name="Bildplatzhalter 10">
            <a:extLst>
              <a:ext uri="{FF2B5EF4-FFF2-40B4-BE49-F238E27FC236}">
                <a16:creationId xmlns:a16="http://schemas.microsoft.com/office/drawing/2014/main" id="{C1044374-D7BB-86C7-D794-4748DE4056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7966" y="1989138"/>
            <a:ext cx="2700000" cy="1800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5A1858F6-D259-DF04-9D0B-66B46B22277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175604" y="3975895"/>
            <a:ext cx="2700000" cy="19799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  <p:sp>
        <p:nvSpPr>
          <p:cNvPr id="21" name="Bildplatzhalter 10">
            <a:extLst>
              <a:ext uri="{FF2B5EF4-FFF2-40B4-BE49-F238E27FC236}">
                <a16:creationId xmlns:a16="http://schemas.microsoft.com/office/drawing/2014/main" id="{B90FA5E2-C4C8-35A5-EC3B-ECB9BB1A2A2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12238" y="1989138"/>
            <a:ext cx="2700000" cy="1800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000050BE-55E3-CF6D-2AD7-051EB499D84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9010829" y="3975895"/>
            <a:ext cx="2700000" cy="19799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AEF78F52-6307-C0E2-0878-37524248213F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79763" y="1269208"/>
            <a:ext cx="8395841" cy="35956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1983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Logo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0">
            <a:extLst>
              <a:ext uri="{FF2B5EF4-FFF2-40B4-BE49-F238E27FC236}">
                <a16:creationId xmlns:a16="http://schemas.microsoft.com/office/drawing/2014/main" id="{56C5BC30-2476-FC89-6113-F1DEDA9AE0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9210" y="0"/>
            <a:ext cx="6031119" cy="6857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AE9DB3C-CB95-B4E4-1DBE-3DEB0E30ED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5" y="1280886"/>
            <a:ext cx="5255538" cy="708252"/>
          </a:xfrm>
        </p:spPr>
        <p:txBody>
          <a:bodyPr anchor="t">
            <a:noAutofit/>
          </a:bodyPr>
          <a:lstStyle>
            <a:lvl1pPr algn="l">
              <a:defRPr sz="380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37258A42-219A-11FD-1776-9D2358129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3" y="2349500"/>
            <a:ext cx="5255539" cy="1800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055CBF2-6D69-20F8-83DF-9974A68EF9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425" y="6308725"/>
            <a:ext cx="331224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3394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rot_Diagramm_Halb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F4E0C-18E3-6FAE-F8E7-57E9F74F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89138"/>
            <a:ext cx="5266425" cy="1079499"/>
          </a:xfrm>
        </p:spPr>
        <p:txBody>
          <a:bodyPr anchor="t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274108-039C-C6CB-0C00-D812430B0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B416D1-9037-F965-9C82-E9CCF8718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83699B-42EF-3902-AAC0-EF3D13C0976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B6A3FE6-13D4-D24E-A4F9-07F950AADA9E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38450C4-59A6-C074-AC4D-ED9195EF9A5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4" y="3429000"/>
            <a:ext cx="5266425" cy="216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</a:t>
            </a:r>
          </a:p>
        </p:txBody>
      </p:sp>
      <p:sp>
        <p:nvSpPr>
          <p:cNvPr id="7" name="Diagrammplatzhalter 8">
            <a:extLst>
              <a:ext uri="{FF2B5EF4-FFF2-40B4-BE49-F238E27FC236}">
                <a16:creationId xmlns:a16="http://schemas.microsoft.com/office/drawing/2014/main" id="{73140AF8-84DB-3E55-2864-60037D7E3E4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167438" y="333375"/>
            <a:ext cx="5545138" cy="597535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65686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rot_Diagramm_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911C4-06C0-E00C-EB93-953F129B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7515E9C-E3B0-2DE9-6076-63E91B47DB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852CFC-43A0-551D-4F6A-F9D2A06C4D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71E748-44B7-1B55-4E1C-003B48DC950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5137C0-CE15-194F-8B60-99F4B7A9BD23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Diagrammplatzhalter 8">
            <a:extLst>
              <a:ext uri="{FF2B5EF4-FFF2-40B4-BE49-F238E27FC236}">
                <a16:creationId xmlns:a16="http://schemas.microsoft.com/office/drawing/2014/main" id="{EAF7C96E-02D6-3895-9E82-E04681CD26D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79763" y="1989137"/>
            <a:ext cx="11243361" cy="4319587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F6E1BC8D-49C4-7BA6-34B9-96E31EBD7841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79763" y="1269208"/>
            <a:ext cx="11243361" cy="36909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894060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rot_2_Bilder_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546491F-FF75-9300-18CA-A8019D9B79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EC01B2-7E19-CF20-8B58-5E516823C2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22983F-8CAA-1952-4AAA-677FE9642FD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707F28A-CC4D-F04F-88BE-C723609760A2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7" name="Bildplatzhalter 10">
            <a:extLst>
              <a:ext uri="{FF2B5EF4-FFF2-40B4-BE49-F238E27FC236}">
                <a16:creationId xmlns:a16="http://schemas.microsoft.com/office/drawing/2014/main" id="{9D7F2643-8552-A451-5E54-9CD79A0EC3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2000" y="4508499"/>
            <a:ext cx="4680000" cy="1800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FD6E4D3D-9394-DA5A-89D0-190D88D44C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4" y="1988344"/>
            <a:ext cx="5523717" cy="216138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  <a:p>
            <a:pPr lvl="0"/>
            <a:r>
              <a:rPr lang="de-DE" dirty="0"/>
              <a:t>ob sich der </a:t>
            </a:r>
            <a:r>
              <a:rPr lang="de-DE" dirty="0" err="1"/>
              <a:t>text</a:t>
            </a:r>
            <a:r>
              <a:rPr lang="de-DE" dirty="0"/>
              <a:t> dabei gut fühlt, weiß ich nicht. ich schätze, eher nicht, denn wer fühlt sich schon gut als </a:t>
            </a:r>
            <a:r>
              <a:rPr lang="de-DE" dirty="0" err="1"/>
              <a:t>platzhalter</a:t>
            </a:r>
            <a:r>
              <a:rPr lang="de-DE" dirty="0"/>
              <a:t>. aber irgendwer muss diesen </a:t>
            </a:r>
            <a:r>
              <a:rPr lang="de-DE" dirty="0" err="1"/>
              <a:t>job</a:t>
            </a:r>
            <a:r>
              <a:rPr lang="de-DE" dirty="0"/>
              <a:t> ja machen und deshalb kann ich es nicht ändern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8BEC9BF5-EA4E-C027-6E5D-F8920C1F185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79423" y="4508500"/>
            <a:ext cx="2700000" cy="1800225"/>
          </a:xfrm>
          <a:solidFill>
            <a:srgbClr val="E6E6E6"/>
          </a:solidFill>
        </p:spPr>
        <p:txBody>
          <a:bodyPr lIns="144000" tIns="144000" rIns="144000" bIns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77FEBFA2-D564-B049-3473-B0CA6EF862D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324563" y="4508500"/>
            <a:ext cx="2700000" cy="1800225"/>
          </a:xfrm>
          <a:solidFill>
            <a:srgbClr val="761E2A"/>
          </a:solidFill>
        </p:spPr>
        <p:txBody>
          <a:bodyPr lIns="144000" tIns="144000" rIns="144000" bIns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1D6408B1-3868-6220-788E-04ADC2074EA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512000" y="0"/>
            <a:ext cx="4680000" cy="429259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53FB5B74-E712-5587-BE90-0725A26EB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3" y="333374"/>
            <a:ext cx="5523378" cy="1330325"/>
          </a:xfrm>
        </p:spPr>
        <p:txBody>
          <a:bodyPr anchor="ctr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33286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rot_Bild_Text_3_Info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546491F-FF75-9300-18CA-A8019D9B79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EC01B2-7E19-CF20-8B58-5E516823C2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22983F-8CAA-1952-4AAA-677FE9642FD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FA5C418-4AE1-E24F-B7D0-C7E708E7ADAC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7" name="Bildplatzhalter 10">
            <a:extLst>
              <a:ext uri="{FF2B5EF4-FFF2-40B4-BE49-F238E27FC236}">
                <a16:creationId xmlns:a16="http://schemas.microsoft.com/office/drawing/2014/main" id="{9D7F2643-8552-A451-5E54-9CD79A0EC3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8861" y="0"/>
            <a:ext cx="6003138" cy="63087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FD6E4D3D-9394-DA5A-89D0-190D88D44C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4" y="1988344"/>
            <a:ext cx="5256000" cy="180022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8BEC9BF5-EA4E-C027-6E5D-F8920C1F185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901994" y="4508500"/>
            <a:ext cx="2700000" cy="1800225"/>
          </a:xfrm>
          <a:solidFill>
            <a:srgbClr val="761E2A"/>
          </a:solidFill>
        </p:spPr>
        <p:txBody>
          <a:bodyPr lIns="144000" tIns="144000" rIns="144000" bIns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77FEBFA2-D564-B049-3473-B0CA6EF862D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747133" y="4508500"/>
            <a:ext cx="2700000" cy="1800225"/>
          </a:xfrm>
          <a:solidFill>
            <a:srgbClr val="E6E6E6"/>
          </a:solidFill>
        </p:spPr>
        <p:txBody>
          <a:bodyPr lIns="144000" tIns="144000" rIns="144000" bIns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1FBFE93-C04D-816E-73B7-D49800FBAC88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611431" y="4508500"/>
            <a:ext cx="2700000" cy="1800225"/>
          </a:xfrm>
          <a:solidFill>
            <a:srgbClr val="E6E6E6"/>
          </a:solidFill>
        </p:spPr>
        <p:txBody>
          <a:bodyPr lIns="144000" tIns="144000" rIns="144000" bIns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1C853F1-D69E-3935-7E46-4907E7A2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3" y="333374"/>
            <a:ext cx="5256000" cy="1330325"/>
          </a:xfrm>
        </p:spPr>
        <p:txBody>
          <a:bodyPr anchor="ctr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4196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rot_Bild_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557F5-8318-9ACD-1094-AE4A73AE8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FBB90A9-5F3A-BE8B-0EF8-4A758AA9E9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B52005-DB60-8A5D-D460-A95F3FD9DB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6965529-1E86-F1D9-C390-9BACEA643E5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09550C-8BD5-464A-8919-B72027C7DB1F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95075076-C3F2-6CBD-8759-7EF206884D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5690" y="2169319"/>
            <a:ext cx="1800000" cy="1079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761AF82-0A28-C56A-B94D-3E2287FA5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8288" y="1989139"/>
            <a:ext cx="3960000" cy="1439860"/>
          </a:xfrm>
          <a:noFill/>
        </p:spPr>
        <p:txBody>
          <a:bodyPr lIns="144000" tIns="144000" rIns="144000" bIns="144000">
            <a:noAutofit/>
          </a:bodyPr>
          <a:lstStyle>
            <a:lvl1pPr marL="1155700" indent="0">
              <a:spcBef>
                <a:spcPts val="0"/>
              </a:spcBef>
              <a:buNone/>
              <a:tabLst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03193BA-634D-40FF-D9C8-C12C07ED5542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176310" y="1989139"/>
            <a:ext cx="3960000" cy="1439860"/>
          </a:xfrm>
          <a:solidFill>
            <a:srgbClr val="E6E6E6"/>
          </a:solidFill>
        </p:spPr>
        <p:txBody>
          <a:bodyPr lIns="144000" tIns="144000" rIns="144000" bIns="144000">
            <a:noAutofit/>
          </a:bodyPr>
          <a:lstStyle>
            <a:lvl1pPr marL="1155700" indent="0">
              <a:spcBef>
                <a:spcPts val="0"/>
              </a:spcBef>
              <a:buNone/>
              <a:tabLst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A219FE3D-6415-4FC4-16D5-5B14A3D3933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2028288" y="3779838"/>
            <a:ext cx="3960000" cy="1439859"/>
          </a:xfrm>
          <a:noFill/>
        </p:spPr>
        <p:txBody>
          <a:bodyPr lIns="144000" tIns="144000" rIns="144000" bIns="144000">
            <a:noAutofit/>
          </a:bodyPr>
          <a:lstStyle>
            <a:lvl1pPr marL="1155700" indent="0">
              <a:spcBef>
                <a:spcPts val="0"/>
              </a:spcBef>
              <a:buNone/>
              <a:tabLst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8972E3AE-629B-79E9-20F1-CDA064A189A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7176310" y="3779839"/>
            <a:ext cx="3960000" cy="1439858"/>
          </a:xfrm>
          <a:noFill/>
        </p:spPr>
        <p:txBody>
          <a:bodyPr lIns="144000" tIns="144000" rIns="144000" bIns="144000">
            <a:noAutofit/>
          </a:bodyPr>
          <a:lstStyle>
            <a:lvl1pPr marL="1155700" indent="0">
              <a:spcBef>
                <a:spcPts val="0"/>
              </a:spcBef>
              <a:buNone/>
              <a:tabLst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5559CC2A-5E98-12CA-F25C-9CB1EDAD9C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76963" y="2169319"/>
            <a:ext cx="1800000" cy="1079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450991B9-C9BC-7E00-93CF-D9CA22741A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55690" y="3960019"/>
            <a:ext cx="1800000" cy="1079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7153678C-C886-E4DA-FE58-D794EB0FCBE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6963" y="3960019"/>
            <a:ext cx="1800000" cy="1079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220842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rot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F4E0C-18E3-6FAE-F8E7-57E9F74F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89138"/>
            <a:ext cx="5266425" cy="2519362"/>
          </a:xfrm>
        </p:spPr>
        <p:txBody>
          <a:bodyPr anchor="ctr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274108-039C-C6CB-0C00-D812430B0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B416D1-9037-F965-9C82-E9CCF8718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83699B-42EF-3902-AAC0-EF3D13C0976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1BD67B0-1595-254D-9FAA-359D3AC8AC14}" type="datetime4">
              <a:rPr lang="de-CH" smtClean="0"/>
              <a:t>13. August 2024</a:t>
            </a:fld>
            <a:endParaRPr lang="de-CH" dirty="0"/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24ABB0D0-6889-EF86-7760-D2A1803F6330}"/>
              </a:ext>
            </a:extLst>
          </p:cNvPr>
          <p:cNvCxnSpPr>
            <a:cxnSpLocks/>
          </p:cNvCxnSpPr>
          <p:nvPr userDrawn="1"/>
        </p:nvCxnSpPr>
        <p:spPr>
          <a:xfrm>
            <a:off x="8945040" y="333375"/>
            <a:ext cx="0" cy="5975350"/>
          </a:xfrm>
          <a:prstGeom prst="line">
            <a:avLst/>
          </a:prstGeom>
          <a:ln>
            <a:solidFill>
              <a:srgbClr val="761E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1D5CD33E-E0AD-ADE6-E1B0-0260F7DC7193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8698727" y="871001"/>
            <a:ext cx="477076" cy="5725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rgbClr val="761E2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●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4E3D72E3-BC85-E4DC-0E66-DECFFE168E75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698727" y="1729742"/>
            <a:ext cx="477076" cy="5725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rgbClr val="761E2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●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A78D0749-CCEC-BA92-22FC-633592FE84FA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698727" y="2588483"/>
            <a:ext cx="477076" cy="5725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rgbClr val="761E2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●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940CB826-3516-2114-A182-D77973CFD21D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8698727" y="3447224"/>
            <a:ext cx="477076" cy="5725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rgbClr val="761E2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●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0EB580E5-CF1F-38EC-0560-61DBDE8A4A28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8698727" y="4298014"/>
            <a:ext cx="477076" cy="5725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rgbClr val="761E2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●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B806BA32-14A4-C7BA-9D20-4223CCADE20E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698727" y="5164706"/>
            <a:ext cx="477076" cy="5725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rgbClr val="761E2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●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3FC46D16-36C0-D882-67F4-7B9A7365C8D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264404" y="871002"/>
            <a:ext cx="1307008" cy="572576"/>
          </a:xfrm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Font typeface="Symbol" pitchFamily="2" charset="2"/>
              <a:buNone/>
              <a:tabLst/>
            </a:pPr>
            <a:r>
              <a:rPr lang="de-DE" dirty="0"/>
              <a:t>08.00 – 9.00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FAF5EBCD-C6B8-FE8F-D91D-9B9C9242CB28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9300613" y="871002"/>
            <a:ext cx="2411961" cy="572576"/>
          </a:xfrm>
        </p:spPr>
        <p:txBody>
          <a:bodyPr anchor="ctr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7FD303D1-84B1-C7DC-1213-8E626C1977F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7264404" y="1733262"/>
            <a:ext cx="1307008" cy="57257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08.00 – 9.00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2CF515DB-8932-E1C5-80A1-61846EC667E9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9300613" y="1729040"/>
            <a:ext cx="2411961" cy="572576"/>
          </a:xfrm>
        </p:spPr>
        <p:txBody>
          <a:bodyPr anchor="ctr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0F05388B-BDAD-A1EE-CF1B-6DA37E9A2714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7264404" y="2591300"/>
            <a:ext cx="1307008" cy="57257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08.00 – 9.00</a:t>
            </a:r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8AAD1C79-A863-7148-EB03-22978D906A16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9300613" y="2587078"/>
            <a:ext cx="2411961" cy="572576"/>
          </a:xfrm>
        </p:spPr>
        <p:txBody>
          <a:bodyPr anchor="ctr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837D9AC3-16BB-49E9-214F-6AD8E3A99BB3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264404" y="3449338"/>
            <a:ext cx="1307008" cy="57257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08.00 – 9.00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6559AB76-F439-0A59-F9E7-7B9FC5B1747F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9300613" y="3445116"/>
            <a:ext cx="2411961" cy="572576"/>
          </a:xfrm>
        </p:spPr>
        <p:txBody>
          <a:bodyPr anchor="ctr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C635F957-12C3-1EED-69A9-FC716871692B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64404" y="4307376"/>
            <a:ext cx="1307008" cy="57257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08.00 – 9.00</a:t>
            </a: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3460513E-0770-8B29-35B4-05FB53531030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9300613" y="4303154"/>
            <a:ext cx="2411961" cy="572576"/>
          </a:xfrm>
        </p:spPr>
        <p:txBody>
          <a:bodyPr anchor="ctr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2F0D1F85-2B77-C16A-A42D-40E12CEEDAC9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7264404" y="5165415"/>
            <a:ext cx="1307008" cy="57257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08.00 – 9.00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04AA0153-914C-46AE-ADA2-693AEFC91BCF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9300613" y="5161193"/>
            <a:ext cx="2411961" cy="572576"/>
          </a:xfrm>
        </p:spPr>
        <p:txBody>
          <a:bodyPr anchor="ctr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844826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rot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D7AC4D21-6005-ACBD-62D5-60E86FD6EF4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440" y="0"/>
            <a:ext cx="2489594" cy="63087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4F4E0C-18E3-6FAE-F8E7-57E9F74F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89138"/>
            <a:ext cx="5266425" cy="2519362"/>
          </a:xfrm>
        </p:spPr>
        <p:txBody>
          <a:bodyPr anchor="ctr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274108-039C-C6CB-0C00-D812430B0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B416D1-9037-F965-9C82-E9CCF8718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83699B-42EF-3902-AAC0-EF3D13C0976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1C46F0B-6DC9-D54E-A19A-E4304580B3CC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1B7D90A-43CA-372F-A3C4-12B303FE54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12238" y="342670"/>
            <a:ext cx="2692400" cy="937796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4A424467-818D-2008-F1A9-DF3242778A90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012238" y="1989137"/>
            <a:ext cx="2700339" cy="4319587"/>
          </a:xfrm>
        </p:spPr>
        <p:txBody>
          <a:bodyPr>
            <a:noAutofit/>
          </a:bodyPr>
          <a:lstStyle>
            <a:lvl1pPr marL="285750" indent="-285750">
              <a:spcBef>
                <a:spcPts val="0"/>
              </a:spcBef>
              <a:buFont typeface="Symbol" pitchFamily="2" charset="2"/>
              <a:buChar char="-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</p:spTree>
    <p:extLst>
      <p:ext uri="{BB962C8B-B14F-4D97-AF65-F5344CB8AC3E}">
        <p14:creationId xmlns:p14="http://schemas.microsoft.com/office/powerpoint/2010/main" val="27439482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folie_Dunkelrot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F4E0C-18E3-6FAE-F8E7-57E9F74F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89138"/>
            <a:ext cx="5266425" cy="2519362"/>
          </a:xfrm>
        </p:spPr>
        <p:txBody>
          <a:bodyPr anchor="ctr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274108-039C-C6CB-0C00-D812430B0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B416D1-9037-F965-9C82-E9CCF8718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83699B-42EF-3902-AAC0-EF3D13C0976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1C46F0B-6DC9-D54E-A19A-E4304580B3CC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0DB24BB-6B43-CA2B-95A8-5ACFCD7843F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46153" y="333375"/>
            <a:ext cx="5256000" cy="935038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49AAB83-719E-37C0-1109-568FDF44FE9F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456578" y="1989137"/>
            <a:ext cx="5256000" cy="4319587"/>
          </a:xfrm>
        </p:spPr>
        <p:txBody>
          <a:bodyPr>
            <a:noAutofit/>
          </a:bodyPr>
          <a:lstStyle>
            <a:lvl1pPr marL="285750" indent="-285750">
              <a:spcBef>
                <a:spcPts val="0"/>
              </a:spcBef>
              <a:buFont typeface="Symbol" pitchFamily="2" charset="2"/>
              <a:buChar char="-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</p:spTree>
    <p:extLst>
      <p:ext uri="{BB962C8B-B14F-4D97-AF65-F5344CB8AC3E}">
        <p14:creationId xmlns:p14="http://schemas.microsoft.com/office/powerpoint/2010/main" val="275522965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_Dunkel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B38CAEDD-D236-1B6B-72AB-50E5B1C72D63}"/>
              </a:ext>
            </a:extLst>
          </p:cNvPr>
          <p:cNvSpPr/>
          <p:nvPr userDrawn="1"/>
        </p:nvSpPr>
        <p:spPr>
          <a:xfrm>
            <a:off x="0" y="0"/>
            <a:ext cx="12192000" cy="6308725"/>
          </a:xfrm>
          <a:prstGeom prst="rect">
            <a:avLst/>
          </a:prstGeom>
          <a:solidFill>
            <a:srgbClr val="761E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D12EB2-2DB6-852E-B123-60D20A20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981075"/>
            <a:ext cx="11233150" cy="424815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4EAFB12-6E39-6822-70C5-A2E66EEA9D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662C5D-2CCB-B953-3776-FFF77D3725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0D4ED0-1D15-AB4D-6C84-6486D03081B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2963C70-60F5-C449-93B7-3C2A7173067B}" type="datetime4">
              <a:rPr lang="de-CH" smtClean="0"/>
              <a:t>13. August 2024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015130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_Dunkelro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3285932-C9C5-2DD4-6A68-B9B2E8A61432}"/>
              </a:ext>
            </a:extLst>
          </p:cNvPr>
          <p:cNvSpPr/>
          <p:nvPr userDrawn="1"/>
        </p:nvSpPr>
        <p:spPr>
          <a:xfrm>
            <a:off x="0" y="0"/>
            <a:ext cx="6167438" cy="6308725"/>
          </a:xfrm>
          <a:prstGeom prst="rect">
            <a:avLst/>
          </a:prstGeom>
          <a:solidFill>
            <a:srgbClr val="761E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81818A-9317-8397-5320-2AFA9DEC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89138"/>
            <a:ext cx="5266425" cy="1079500"/>
          </a:xfrm>
        </p:spPr>
        <p:txBody>
          <a:bodyPr anchor="t">
            <a:no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11CFA1-BCFB-E6A5-757D-0EA603A2E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B4E66-5CC6-FD23-75A8-A556EF9F5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F43332-3AB9-F83D-0391-4074780375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C9FAB07-5A4C-434D-9755-E56CE44E20A1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75933070-511B-E6B6-7351-DC9365ED3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8" y="0"/>
            <a:ext cx="6024562" cy="63087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01CEA77-9AAA-7985-D569-35499E00E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4" y="3429000"/>
            <a:ext cx="5266425" cy="18002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72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Logo_Bild_Blau">
    <p:bg>
      <p:bgPr>
        <a:solidFill>
          <a:srgbClr val="005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0">
            <a:extLst>
              <a:ext uri="{FF2B5EF4-FFF2-40B4-BE49-F238E27FC236}">
                <a16:creationId xmlns:a16="http://schemas.microsoft.com/office/drawing/2014/main" id="{F942E256-C72C-B61A-3FDF-C2D46E87F7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9210" y="0"/>
            <a:ext cx="603111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30701EF-D9BC-4DC1-F6FB-5CDEA61EA1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3" y="1280886"/>
            <a:ext cx="5255539" cy="708252"/>
          </a:xfrm>
        </p:spPr>
        <p:txBody>
          <a:bodyPr anchor="t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CA8BDD0-3DA0-A1BA-7664-D44F69F5C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2349500"/>
            <a:ext cx="5255538" cy="2159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EEAD790-CE2C-B0B3-41B8-CAAB80C835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425" y="6308749"/>
            <a:ext cx="3311999" cy="32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095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Lim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85379-532E-6190-ECCD-F0EA8197E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5300AC2-363E-DD80-2951-6EEB4E8C70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C2577F-5BF3-5F5D-034F-19994A6EF5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D0E9E06-5D86-786B-7E44-3160B54D950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A9EF789-914C-5F45-971E-FBACAE85130B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6B64DD31-8A70-0F65-B094-83034950B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63" y="1268412"/>
            <a:ext cx="11243361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070297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Lime_Tea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D12EB2-2DB6-852E-B123-60D20A20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981075"/>
            <a:ext cx="11233150" cy="424815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4EAFB12-6E39-6822-70C5-A2E66EEA9D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662C5D-2CCB-B953-3776-FFF77D3725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0D4ED0-1D15-AB4D-6C84-6486D03081B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3D1D38E-7291-B748-BFEC-E0EF04538719}" type="datetime4">
              <a:rPr lang="de-CH" smtClean="0"/>
              <a:t>13. August 2024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983583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Lime_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79C09-5938-325F-AEF4-5A713BC07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4" y="1268413"/>
            <a:ext cx="9720000" cy="288131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0CC3A4-EAF1-2C06-32DB-ED66BAE19B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F05122-3C56-DA85-0319-748C9855B9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0810A8-F389-24CF-3092-50FD7C0CB04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B234E7B-1A31-1E46-8E6D-EA3B205321AB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5735202-25FE-AF5E-560E-A3E92C811A67}"/>
              </a:ext>
            </a:extLst>
          </p:cNvPr>
          <p:cNvSpPr txBox="1"/>
          <p:nvPr userDrawn="1"/>
        </p:nvSpPr>
        <p:spPr>
          <a:xfrm>
            <a:off x="380175" y="1537712"/>
            <a:ext cx="3047237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3000" dirty="0">
                <a:solidFill>
                  <a:srgbClr val="E6E6E6"/>
                </a:solidFill>
              </a:rPr>
              <a:t>«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3F2FD0B-E399-ABD3-2083-F098B72DBA99}"/>
              </a:ext>
            </a:extLst>
          </p:cNvPr>
          <p:cNvSpPr txBox="1"/>
          <p:nvPr userDrawn="1"/>
        </p:nvSpPr>
        <p:spPr>
          <a:xfrm rot="10800000">
            <a:off x="8809800" y="1863476"/>
            <a:ext cx="3047237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3000" dirty="0">
                <a:solidFill>
                  <a:srgbClr val="E6E6E6"/>
                </a:solidFill>
              </a:rPr>
              <a:t>«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55C6F3CD-BAD6-D651-A1BB-C60A0522D25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35073" y="4508500"/>
            <a:ext cx="9719999" cy="442807"/>
          </a:xfrm>
        </p:spPr>
        <p:txBody>
          <a:bodyPr numCol="1" anchor="ctr">
            <a:noAutofit/>
          </a:bodyPr>
          <a:lstStyle>
            <a:lvl1pPr marL="285750" indent="-285750" algn="ctr">
              <a:spcBef>
                <a:spcPts val="0"/>
              </a:spcBef>
              <a:buFont typeface="Symbol" pitchFamily="2" charset="2"/>
              <a:buChar char="-"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 (Teaser)</a:t>
            </a:r>
          </a:p>
        </p:txBody>
      </p:sp>
    </p:spTree>
    <p:extLst>
      <p:ext uri="{BB962C8B-B14F-4D97-AF65-F5344CB8AC3E}">
        <p14:creationId xmlns:p14="http://schemas.microsoft.com/office/powerpoint/2010/main" val="2295754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Lime_Viertelseitig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D06E0-8FEA-7FFC-61DD-D100B229B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0" y="1268413"/>
            <a:ext cx="8112575" cy="720725"/>
          </a:xfrm>
        </p:spPr>
        <p:txBody>
          <a:bodyPr anchor="t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7E2FF65-A09A-4513-7346-0BC3C9D876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80111C-D0E7-71BA-224B-6FE7B617B3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3B7E3F-71C7-470C-E12F-CB5DA56B3D9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14F2E47-0C83-5744-BF2D-91982CCC2AA9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A4C7BAE7-6D9C-D92F-8E25-5260B4AF8A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43250" cy="63087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D4B2E78-A170-2513-51C5-E89AABB37F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0" y="2349500"/>
            <a:ext cx="8112575" cy="32400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ob sich der </a:t>
            </a:r>
            <a:r>
              <a:rPr lang="de-DE" dirty="0" err="1"/>
              <a:t>text</a:t>
            </a:r>
            <a:r>
              <a:rPr lang="de-DE" dirty="0"/>
              <a:t> dabei gut fühlt, weiß ich nicht. ich schätze, eher nicht, denn wer fühlt sich schon gut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aber irgendwer muss diesen </a:t>
            </a:r>
            <a:r>
              <a:rPr lang="de-DE" dirty="0" err="1"/>
              <a:t>job</a:t>
            </a:r>
            <a:r>
              <a:rPr lang="de-DE" dirty="0"/>
              <a:t> ja machen und deshalb kann ich es nicht ändern. ich könnte dem </a:t>
            </a:r>
            <a:r>
              <a:rPr lang="de-DE" dirty="0" err="1"/>
              <a:t>text</a:t>
            </a:r>
            <a:r>
              <a:rPr lang="de-DE" dirty="0"/>
              <a:t> höchstens ein bisschen gut zureden, dass er auch als </a:t>
            </a:r>
            <a:r>
              <a:rPr lang="de-DE" dirty="0" err="1"/>
              <a:t>platzhalter</a:t>
            </a:r>
            <a:r>
              <a:rPr lang="de-DE" dirty="0"/>
              <a:t> eine wichtige rolle spielt und durchaus gebraucht wird. könnte mir vorstellen, dass ihm das gut tut. denn das </a:t>
            </a:r>
            <a:r>
              <a:rPr lang="de-DE" dirty="0" err="1"/>
              <a:t>gefühl</a:t>
            </a:r>
            <a:r>
              <a:rPr lang="de-DE" dirty="0"/>
              <a:t> gebraucht zu werden tut doch jedem gut, oder?</a:t>
            </a:r>
          </a:p>
        </p:txBody>
      </p:sp>
    </p:spTree>
    <p:extLst>
      <p:ext uri="{BB962C8B-B14F-4D97-AF65-F5344CB8AC3E}">
        <p14:creationId xmlns:p14="http://schemas.microsoft.com/office/powerpoint/2010/main" val="349025613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Lime_Halbseitig_Bild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81818A-9317-8397-5320-2AFA9DEC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89138"/>
            <a:ext cx="5256000" cy="1079500"/>
          </a:xfrm>
        </p:spPr>
        <p:txBody>
          <a:bodyPr anchor="t">
            <a:noAutofit/>
          </a:bodyPr>
          <a:lstStyle>
            <a:lvl1pPr>
              <a:defRPr sz="380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11CFA1-BCFB-E6A5-757D-0EA603A2E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B4E66-5CC6-FD23-75A8-A556EF9F5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F43332-3AB9-F83D-0391-4074780375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F3C152-068C-8644-BFEB-7C01FC8E381C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75933070-511B-E6B6-7351-DC9365ED3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8" y="333375"/>
            <a:ext cx="5545138" cy="59753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01CEA77-9AAA-7985-D569-35499E00EA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4" y="3429000"/>
            <a:ext cx="5256000" cy="216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</p:spTree>
    <p:extLst>
      <p:ext uri="{BB962C8B-B14F-4D97-AF65-F5344CB8AC3E}">
        <p14:creationId xmlns:p14="http://schemas.microsoft.com/office/powerpoint/2010/main" val="131467652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Lime_Halbseitig_Bild_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81818A-9317-8397-5320-2AFA9DEC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638" y="1989138"/>
            <a:ext cx="5256000" cy="1079500"/>
          </a:xfrm>
        </p:spPr>
        <p:txBody>
          <a:bodyPr anchor="t">
            <a:noAutofit/>
          </a:bodyPr>
          <a:lstStyle>
            <a:lvl1pPr>
              <a:defRPr sz="380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11CFA1-BCFB-E6A5-757D-0EA603A2E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B4E66-5CC6-FD23-75A8-A556EF9F5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F43332-3AB9-F83D-0391-4074780375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D0DC150-3483-C74C-99F8-7B7B0A8B3E13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75933070-511B-E6B6-7351-DC9365ED3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631" y="333375"/>
            <a:ext cx="5545138" cy="59753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01CEA77-9AAA-7985-D569-35499E00EA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48638" y="3429000"/>
            <a:ext cx="5256000" cy="216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</p:spTree>
    <p:extLst>
      <p:ext uri="{BB962C8B-B14F-4D97-AF65-F5344CB8AC3E}">
        <p14:creationId xmlns:p14="http://schemas.microsoft.com/office/powerpoint/2010/main" val="38332486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Lime_ganzseitig_Bild_oben_Tea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9E32D551-0ECE-738B-7ABC-12E73466B8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4508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2C05FA-85C4-F2D5-F6AF-3863D9CB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EF428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E6BCCA-F342-FBA3-A59C-8BA902C196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B00CAA-8E79-601C-C1A6-5561102633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0060BE-EBF4-16C1-8392-357B6AD0E7C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4E2508E-64F2-F049-ACEB-47593E073C35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B2145D9-2DFD-C3BF-0C30-69210367DF37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324225" y="4874991"/>
            <a:ext cx="8398899" cy="1152000"/>
          </a:xfrm>
        </p:spPr>
        <p:txBody>
          <a:bodyPr numCol="2" spcCol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ob sich der </a:t>
            </a:r>
            <a:r>
              <a:rPr lang="de-DE" dirty="0" err="1"/>
              <a:t>text</a:t>
            </a:r>
            <a:r>
              <a:rPr lang="de-DE" dirty="0"/>
              <a:t> dabei gut fühlt, weiß ich nicht. ich schätze, eher nicht, denn wer fühlt sich schon gut als </a:t>
            </a:r>
            <a:r>
              <a:rPr lang="de-DE" dirty="0" err="1"/>
              <a:t>platzhalter</a:t>
            </a:r>
            <a:r>
              <a:rPr lang="de-DE" dirty="0"/>
              <a:t>. aber irgendwer muss diesen </a:t>
            </a:r>
            <a:r>
              <a:rPr lang="de-DE" dirty="0" err="1"/>
              <a:t>job</a:t>
            </a:r>
            <a:r>
              <a:rPr lang="de-DE" dirty="0"/>
              <a:t> ja machen und deshalb kann ich es nicht ändern . 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CEE8E6A7-84D0-F5B4-F12E-386EAF1767CE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75009" y="4874991"/>
            <a:ext cx="2232000" cy="1152000"/>
          </a:xfrm>
        </p:spPr>
        <p:txBody>
          <a:bodyPr numCol="1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 (Teaser)</a:t>
            </a:r>
          </a:p>
        </p:txBody>
      </p:sp>
    </p:spTree>
    <p:extLst>
      <p:ext uri="{BB962C8B-B14F-4D97-AF65-F5344CB8AC3E}">
        <p14:creationId xmlns:p14="http://schemas.microsoft.com/office/powerpoint/2010/main" val="44811125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n_Lime_Text_Bildgall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BF0E9-AE72-5A0C-2226-526FA91EA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590260"/>
            <a:ext cx="4788001" cy="1259087"/>
          </a:xfrm>
        </p:spPr>
        <p:txBody>
          <a:bodyPr anchor="t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674035-429B-A910-8245-1F2B44E081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4135CD-B8E5-8DFE-4901-158F71FF1F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37F08F-E164-7080-0028-F3F8E285FBB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7267CBF-70EF-A149-88FB-FECF4E7AD69A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4B0ECD84-D3B1-4CA1-836B-181B0D28DC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8" y="977347"/>
            <a:ext cx="1872000" cy="18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54AB3A53-2085-2C56-8755-587E51DACE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2466" y="3072653"/>
            <a:ext cx="4788000" cy="21565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ob sich der </a:t>
            </a:r>
            <a:r>
              <a:rPr lang="de-DE" dirty="0" err="1"/>
              <a:t>text</a:t>
            </a:r>
            <a:r>
              <a:rPr lang="de-DE" dirty="0"/>
              <a:t> dabei gut fühlt, weiß ich nicht. </a:t>
            </a:r>
          </a:p>
        </p:txBody>
      </p:sp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784DDB6F-A9D1-6747-A30C-9852F7C753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7775" y="3072653"/>
            <a:ext cx="3947944" cy="215657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C5BC7354-B32B-E73A-4FE7-5D3BAFA4C6B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466" y="977348"/>
            <a:ext cx="4788000" cy="29106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E1D01D86-AEBD-71D9-908D-564B604E78B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43719" y="977347"/>
            <a:ext cx="1872000" cy="18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E60B88D7-306C-8E41-0B7F-47AA71847C8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320000" y="986872"/>
            <a:ext cx="1872000" cy="425187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5397228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Lime_4_Bilder_Text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91C6DC-73F0-714B-9BED-E841BF658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63" y="333375"/>
            <a:ext cx="8395841" cy="647698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340F53-D440-B7FF-585A-62A59F7CA4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AF33A6-F961-A2F4-61B6-D542C80BF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8518508-EFEE-E847-72F9-FF8DED15A31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E07E5F0-9490-8448-97BD-5AD5F209F853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CEE6A32B-2F62-EAAF-7137-29B2625C5B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4" y="1989138"/>
            <a:ext cx="2700000" cy="1800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A8998B62-E627-5FAB-098D-4E47AFFB993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4" y="3975894"/>
            <a:ext cx="2700339" cy="1980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1C86788C-4652-B35D-B51D-5A05E28357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23695" y="1989138"/>
            <a:ext cx="2700000" cy="1800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EEBBDF17-A5D4-8EAA-D998-8530ECDE858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24225" y="3975895"/>
            <a:ext cx="2700338" cy="19799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  <p:sp>
        <p:nvSpPr>
          <p:cNvPr id="19" name="Bildplatzhalter 10">
            <a:extLst>
              <a:ext uri="{FF2B5EF4-FFF2-40B4-BE49-F238E27FC236}">
                <a16:creationId xmlns:a16="http://schemas.microsoft.com/office/drawing/2014/main" id="{C1044374-D7BB-86C7-D794-4748DE4056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7966" y="1989138"/>
            <a:ext cx="2700000" cy="1800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5A1858F6-D259-DF04-9D0B-66B46B22277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175604" y="3975895"/>
            <a:ext cx="2700000" cy="19799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  <p:sp>
        <p:nvSpPr>
          <p:cNvPr id="21" name="Bildplatzhalter 10">
            <a:extLst>
              <a:ext uri="{FF2B5EF4-FFF2-40B4-BE49-F238E27FC236}">
                <a16:creationId xmlns:a16="http://schemas.microsoft.com/office/drawing/2014/main" id="{B90FA5E2-C4C8-35A5-EC3B-ECB9BB1A2A2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12238" y="1989138"/>
            <a:ext cx="2700000" cy="1800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000050BE-55E3-CF6D-2AD7-051EB499D84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9010829" y="3975895"/>
            <a:ext cx="2700000" cy="19799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AEF78F52-6307-C0E2-0878-37524248213F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79763" y="1269208"/>
            <a:ext cx="8395841" cy="35956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308817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Lime_Diagramm_Halb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F4E0C-18E3-6FAE-F8E7-57E9F74F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89138"/>
            <a:ext cx="5266425" cy="1079499"/>
          </a:xfrm>
        </p:spPr>
        <p:txBody>
          <a:bodyPr anchor="t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274108-039C-C6CB-0C00-D812430B0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B416D1-9037-F965-9C82-E9CCF8718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83699B-42EF-3902-AAC0-EF3D13C0976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C5B9182-159D-244B-A8DE-D15F884FAEA5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38450C4-59A6-C074-AC4D-ED9195EF9A5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4" y="3429000"/>
            <a:ext cx="5266425" cy="216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</a:t>
            </a:r>
          </a:p>
        </p:txBody>
      </p:sp>
      <p:sp>
        <p:nvSpPr>
          <p:cNvPr id="7" name="Diagrammplatzhalter 8">
            <a:extLst>
              <a:ext uri="{FF2B5EF4-FFF2-40B4-BE49-F238E27FC236}">
                <a16:creationId xmlns:a16="http://schemas.microsoft.com/office/drawing/2014/main" id="{73140AF8-84DB-3E55-2864-60037D7E3E4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167438" y="333375"/>
            <a:ext cx="5545138" cy="597535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3446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Logoband_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0">
            <a:extLst>
              <a:ext uri="{FF2B5EF4-FFF2-40B4-BE49-F238E27FC236}">
                <a16:creationId xmlns:a16="http://schemas.microsoft.com/office/drawing/2014/main" id="{F6EE1717-6632-793D-F779-3C4587F585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837309E-BE93-04F8-5395-EE505F8F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0" y="981075"/>
            <a:ext cx="7451725" cy="627739"/>
          </a:xfrm>
        </p:spPr>
        <p:txBody>
          <a:bodyPr>
            <a:noAutofit/>
          </a:bodyPr>
          <a:lstStyle>
            <a:lvl1pPr>
              <a:defRPr>
                <a:solidFill>
                  <a:srgbClr val="761E2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AFC975E-E08E-CFAD-2869-FACBDF41E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049" y="1989139"/>
            <a:ext cx="7451725" cy="1079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8700C57-61E8-2DF0-6F7E-F7A1CA7C4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13" t="-4444" r="4413" b="531"/>
          <a:stretch/>
        </p:blipFill>
        <p:spPr>
          <a:xfrm>
            <a:off x="-21432" y="5823606"/>
            <a:ext cx="12192000" cy="76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9423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Lime_Diagramm_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911C4-06C0-E00C-EB93-953F129B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7515E9C-E3B0-2DE9-6076-63E91B47DB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852CFC-43A0-551D-4F6A-F9D2A06C4D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71E748-44B7-1B55-4E1C-003B48DC950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239A7B3-DF57-3941-8AE0-BC479DD7F08A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Diagrammplatzhalter 8">
            <a:extLst>
              <a:ext uri="{FF2B5EF4-FFF2-40B4-BE49-F238E27FC236}">
                <a16:creationId xmlns:a16="http://schemas.microsoft.com/office/drawing/2014/main" id="{EAF7C96E-02D6-3895-9E82-E04681CD26D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79763" y="1989137"/>
            <a:ext cx="11243361" cy="4319587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F6E1BC8D-49C4-7BA6-34B9-96E31EBD7841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79763" y="1269208"/>
            <a:ext cx="11243361" cy="36909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1344561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Lime_2_Bilder_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546491F-FF75-9300-18CA-A8019D9B79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EC01B2-7E19-CF20-8B58-5E516823C2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22983F-8CAA-1952-4AAA-677FE9642FD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B7F18EB-2727-5D42-A620-1DDD129E7F31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7" name="Bildplatzhalter 10">
            <a:extLst>
              <a:ext uri="{FF2B5EF4-FFF2-40B4-BE49-F238E27FC236}">
                <a16:creationId xmlns:a16="http://schemas.microsoft.com/office/drawing/2014/main" id="{9D7F2643-8552-A451-5E54-9CD79A0EC3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2000" y="4508499"/>
            <a:ext cx="4680000" cy="1800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FD6E4D3D-9394-DA5A-89D0-190D88D44C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4" y="1988344"/>
            <a:ext cx="5523717" cy="216138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  <a:p>
            <a:pPr lvl="0"/>
            <a:r>
              <a:rPr lang="de-DE" dirty="0"/>
              <a:t>ob sich der </a:t>
            </a:r>
            <a:r>
              <a:rPr lang="de-DE" dirty="0" err="1"/>
              <a:t>text</a:t>
            </a:r>
            <a:r>
              <a:rPr lang="de-DE" dirty="0"/>
              <a:t> dabei gut fühlt, weiß ich nicht. ich schätze, eher nicht, denn wer fühlt sich schon gut als </a:t>
            </a:r>
            <a:r>
              <a:rPr lang="de-DE" dirty="0" err="1"/>
              <a:t>platzhalter</a:t>
            </a:r>
            <a:r>
              <a:rPr lang="de-DE" dirty="0"/>
              <a:t>. aber irgendwer muss diesen </a:t>
            </a:r>
            <a:r>
              <a:rPr lang="de-DE" dirty="0" err="1"/>
              <a:t>job</a:t>
            </a:r>
            <a:r>
              <a:rPr lang="de-DE" dirty="0"/>
              <a:t> ja machen und deshalb kann ich es nicht ändern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8BEC9BF5-EA4E-C027-6E5D-F8920C1F185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79423" y="4508500"/>
            <a:ext cx="2700000" cy="1800225"/>
          </a:xfrm>
          <a:solidFill>
            <a:srgbClr val="E6E6E6"/>
          </a:solidFill>
        </p:spPr>
        <p:txBody>
          <a:bodyPr lIns="144000" tIns="144000" rIns="144000" bIns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77FEBFA2-D564-B049-3473-B0CA6EF862D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324563" y="4508500"/>
            <a:ext cx="2700000" cy="1800225"/>
          </a:xfrm>
          <a:solidFill>
            <a:srgbClr val="DEF428"/>
          </a:solidFill>
        </p:spPr>
        <p:txBody>
          <a:bodyPr lIns="144000" tIns="144000" rIns="144000" bIns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1D6408B1-3868-6220-788E-04ADC2074EA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512000" y="0"/>
            <a:ext cx="4680000" cy="429259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76807E-7B89-0063-C3DA-A4B3F6F2D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3" y="333375"/>
            <a:ext cx="5532564" cy="1332706"/>
          </a:xfrm>
        </p:spPr>
        <p:txBody>
          <a:bodyPr anchor="ctr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6793106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Lime_Bild_Text_3_Info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546491F-FF75-9300-18CA-A8019D9B79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EC01B2-7E19-CF20-8B58-5E516823C2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22983F-8CAA-1952-4AAA-677FE9642FD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993DB68-5FBE-E346-BF37-C8A58B67C286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7" name="Bildplatzhalter 10">
            <a:extLst>
              <a:ext uri="{FF2B5EF4-FFF2-40B4-BE49-F238E27FC236}">
                <a16:creationId xmlns:a16="http://schemas.microsoft.com/office/drawing/2014/main" id="{9D7F2643-8552-A451-5E54-9CD79A0EC3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8861" y="0"/>
            <a:ext cx="6003138" cy="63087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FD6E4D3D-9394-DA5A-89D0-190D88D44C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4" y="1988344"/>
            <a:ext cx="5256000" cy="201612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8BEC9BF5-EA4E-C027-6E5D-F8920C1F185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901994" y="4508500"/>
            <a:ext cx="2700000" cy="1800225"/>
          </a:xfrm>
          <a:solidFill>
            <a:srgbClr val="DEF428"/>
          </a:solidFill>
        </p:spPr>
        <p:txBody>
          <a:bodyPr lIns="144000" tIns="144000" rIns="144000" bIns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77FEBFA2-D564-B049-3473-B0CA6EF862D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747133" y="4508500"/>
            <a:ext cx="2700000" cy="1800225"/>
          </a:xfrm>
          <a:solidFill>
            <a:srgbClr val="E6E6E6"/>
          </a:solidFill>
        </p:spPr>
        <p:txBody>
          <a:bodyPr lIns="144000" tIns="144000" rIns="144000" bIns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1FBFE93-C04D-816E-73B7-D49800FBAC88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611431" y="4508500"/>
            <a:ext cx="2700000" cy="1800225"/>
          </a:xfrm>
          <a:solidFill>
            <a:srgbClr val="E6E6E6"/>
          </a:solidFill>
        </p:spPr>
        <p:txBody>
          <a:bodyPr lIns="144000" tIns="144000" rIns="144000" bIns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75B3C535-8F99-09BD-754F-B7BBA17B3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3" y="333375"/>
            <a:ext cx="5256000" cy="1332706"/>
          </a:xfrm>
        </p:spPr>
        <p:txBody>
          <a:bodyPr anchor="ctr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8423261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Lime_Bild_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557F5-8318-9ACD-1094-AE4A73AE8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FBB90A9-5F3A-BE8B-0EF8-4A758AA9E9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B52005-DB60-8A5D-D460-A95F3FD9DB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6965529-1E86-F1D9-C390-9BACEA643E5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04A5843-EBF7-4943-950C-0E0C73350A70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95075076-C3F2-6CBD-8759-7EF206884D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5690" y="2169319"/>
            <a:ext cx="1800000" cy="1079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761AF82-0A28-C56A-B94D-3E2287FA5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8288" y="1989139"/>
            <a:ext cx="3960000" cy="1439860"/>
          </a:xfrm>
          <a:noFill/>
        </p:spPr>
        <p:txBody>
          <a:bodyPr lIns="144000" tIns="144000" rIns="144000" bIns="144000">
            <a:noAutofit/>
          </a:bodyPr>
          <a:lstStyle>
            <a:lvl1pPr marL="1155700" indent="0">
              <a:spcBef>
                <a:spcPts val="0"/>
              </a:spcBef>
              <a:buNone/>
              <a:tabLst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03193BA-634D-40FF-D9C8-C12C07ED5542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176310" y="1989139"/>
            <a:ext cx="3960000" cy="1439860"/>
          </a:xfrm>
          <a:solidFill>
            <a:srgbClr val="E6E6E6"/>
          </a:solidFill>
        </p:spPr>
        <p:txBody>
          <a:bodyPr lIns="144000" tIns="144000" rIns="144000" bIns="144000">
            <a:noAutofit/>
          </a:bodyPr>
          <a:lstStyle>
            <a:lvl1pPr marL="1155700" indent="0">
              <a:spcBef>
                <a:spcPts val="0"/>
              </a:spcBef>
              <a:buNone/>
              <a:tabLst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A219FE3D-6415-4FC4-16D5-5B14A3D3933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2028288" y="3779838"/>
            <a:ext cx="3960000" cy="1439859"/>
          </a:xfrm>
          <a:noFill/>
        </p:spPr>
        <p:txBody>
          <a:bodyPr lIns="144000" tIns="144000" rIns="144000" bIns="144000">
            <a:noAutofit/>
          </a:bodyPr>
          <a:lstStyle>
            <a:lvl1pPr marL="1155700" indent="0">
              <a:spcBef>
                <a:spcPts val="0"/>
              </a:spcBef>
              <a:buNone/>
              <a:tabLst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8972E3AE-629B-79E9-20F1-CDA064A189A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7176310" y="3779839"/>
            <a:ext cx="3960000" cy="1439858"/>
          </a:xfrm>
          <a:noFill/>
        </p:spPr>
        <p:txBody>
          <a:bodyPr lIns="144000" tIns="144000" rIns="144000" bIns="144000">
            <a:noAutofit/>
          </a:bodyPr>
          <a:lstStyle>
            <a:lvl1pPr marL="1155700" indent="0">
              <a:spcBef>
                <a:spcPts val="0"/>
              </a:spcBef>
              <a:buNone/>
              <a:tabLst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5559CC2A-5E98-12CA-F25C-9CB1EDAD9C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76963" y="2169319"/>
            <a:ext cx="1800000" cy="1079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450991B9-C9BC-7E00-93CF-D9CA22741A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55690" y="3960019"/>
            <a:ext cx="1800000" cy="1079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7153678C-C886-E4DA-FE58-D794EB0FCBE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6963" y="3960019"/>
            <a:ext cx="1800000" cy="1079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691011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Lime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F4E0C-18E3-6FAE-F8E7-57E9F74F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89138"/>
            <a:ext cx="5266425" cy="2519362"/>
          </a:xfrm>
        </p:spPr>
        <p:txBody>
          <a:bodyPr anchor="ctr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274108-039C-C6CB-0C00-D812430B0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B416D1-9037-F965-9C82-E9CCF8718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83699B-42EF-3902-AAC0-EF3D13C0976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A9EE980-2A8B-2C4E-B19F-52E5C22D203B}" type="datetime4">
              <a:rPr lang="de-CH" smtClean="0"/>
              <a:t>13. August 2024</a:t>
            </a:fld>
            <a:endParaRPr lang="de-CH" dirty="0"/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24ABB0D0-6889-EF86-7760-D2A1803F6330}"/>
              </a:ext>
            </a:extLst>
          </p:cNvPr>
          <p:cNvCxnSpPr>
            <a:cxnSpLocks/>
          </p:cNvCxnSpPr>
          <p:nvPr userDrawn="1"/>
        </p:nvCxnSpPr>
        <p:spPr>
          <a:xfrm>
            <a:off x="8945040" y="333375"/>
            <a:ext cx="0" cy="5975350"/>
          </a:xfrm>
          <a:prstGeom prst="line">
            <a:avLst/>
          </a:prstGeom>
          <a:ln>
            <a:solidFill>
              <a:srgbClr val="DEF4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F60FAD6-950D-CB66-D160-69B6BA4569D9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8698727" y="871001"/>
            <a:ext cx="477076" cy="5725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rgbClr val="DEF42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●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6BAFD38C-BA98-1AB9-ACB0-2A5831846F6D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698727" y="1729742"/>
            <a:ext cx="477076" cy="5725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rgbClr val="DEF42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●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E15CE467-D063-2EC5-AB7A-52749358F2D1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698727" y="2588483"/>
            <a:ext cx="477076" cy="5725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rgbClr val="DEF42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●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4ACE88A-3F9C-CA7B-74BE-E28FCF342734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8698727" y="3447224"/>
            <a:ext cx="477076" cy="5725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rgbClr val="DEF42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●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CC0D0404-20AF-B4EF-6463-EE4DEA34715F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8698727" y="4298014"/>
            <a:ext cx="477076" cy="5725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rgbClr val="DEF42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●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B01DC10B-A86F-B294-7DEE-C92341FAC408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698727" y="5164706"/>
            <a:ext cx="477076" cy="5725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rgbClr val="DEF42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●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C11652AD-260D-FC09-EDC2-2E9DF7444FA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264404" y="871002"/>
            <a:ext cx="1307008" cy="572576"/>
          </a:xfrm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Font typeface="Symbol" pitchFamily="2" charset="2"/>
              <a:buNone/>
              <a:tabLst/>
            </a:pPr>
            <a:r>
              <a:rPr lang="de-DE" dirty="0"/>
              <a:t>08.00 – 9.00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0B8972A4-42C7-D729-FF28-4F1404FE6E86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9300613" y="871002"/>
            <a:ext cx="2411961" cy="572576"/>
          </a:xfrm>
        </p:spPr>
        <p:txBody>
          <a:bodyPr anchor="ctr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A91C6DB1-AB24-C7F0-C761-0D49841A4966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7264404" y="1733262"/>
            <a:ext cx="1307008" cy="57257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08.00 – 9.00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FC2C8D48-A217-BF2C-0507-C683686C377B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9300613" y="1729040"/>
            <a:ext cx="2411961" cy="572576"/>
          </a:xfrm>
        </p:spPr>
        <p:txBody>
          <a:bodyPr anchor="ctr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2F24DB82-6DB5-F38F-D263-273FF4928CE0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7264404" y="2591300"/>
            <a:ext cx="1307008" cy="57257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08.00 – 9.00</a:t>
            </a:r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14F0D59A-03C1-B4EA-03AB-36FF1C686F52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9300613" y="2587078"/>
            <a:ext cx="2411961" cy="572576"/>
          </a:xfrm>
        </p:spPr>
        <p:txBody>
          <a:bodyPr anchor="ctr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D5F93F2-C693-7C27-5C94-DF7DBD50DCBF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264404" y="3449338"/>
            <a:ext cx="1307008" cy="57257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08.00 – 9.00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803BE91F-E0C7-D1B6-9C7B-9C6A5DD0606D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9300613" y="3445116"/>
            <a:ext cx="2411961" cy="572576"/>
          </a:xfrm>
        </p:spPr>
        <p:txBody>
          <a:bodyPr anchor="ctr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C7AAC1EB-F48A-3078-09A1-6127822BECFA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64404" y="4307376"/>
            <a:ext cx="1307008" cy="57257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08.00 – 9.00</a:t>
            </a: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9624B327-CA66-F220-BF14-1CA7B2026E1C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9300613" y="4303154"/>
            <a:ext cx="2411961" cy="572576"/>
          </a:xfrm>
        </p:spPr>
        <p:txBody>
          <a:bodyPr anchor="ctr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F0D61AE2-3D7E-DA7E-03B6-CBD901718BF4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7264404" y="5165415"/>
            <a:ext cx="1307008" cy="57257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08.00 – 9.00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8E96F68F-3FAA-8346-61AB-FE7846E26B10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9300613" y="5161193"/>
            <a:ext cx="2411961" cy="572576"/>
          </a:xfrm>
        </p:spPr>
        <p:txBody>
          <a:bodyPr anchor="ctr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2952572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Lime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D7AC4D21-6005-ACBD-62D5-60E86FD6EF4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440" y="0"/>
            <a:ext cx="2489594" cy="63087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4F4E0C-18E3-6FAE-F8E7-57E9F74F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89138"/>
            <a:ext cx="5266425" cy="2519362"/>
          </a:xfrm>
        </p:spPr>
        <p:txBody>
          <a:bodyPr anchor="ctr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274108-039C-C6CB-0C00-D812430B0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B416D1-9037-F965-9C82-E9CCF8718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83699B-42EF-3902-AAC0-EF3D13C0976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033136D-AB51-EA46-A785-9FFBE424F0E6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5C0C4F46-F7E5-B207-14C0-BD0673AC5E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12238" y="342670"/>
            <a:ext cx="2692400" cy="937796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3F77A03C-F50B-7D8F-BDDF-A0618691DDD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012238" y="1989137"/>
            <a:ext cx="2700339" cy="4319587"/>
          </a:xfrm>
        </p:spPr>
        <p:txBody>
          <a:bodyPr>
            <a:noAutofit/>
          </a:bodyPr>
          <a:lstStyle>
            <a:lvl1pPr marL="285750" indent="-285750">
              <a:spcBef>
                <a:spcPts val="0"/>
              </a:spcBef>
              <a:buFont typeface="Symbol" pitchFamily="2" charset="2"/>
              <a:buChar char="-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</p:spTree>
    <p:extLst>
      <p:ext uri="{BB962C8B-B14F-4D97-AF65-F5344CB8AC3E}">
        <p14:creationId xmlns:p14="http://schemas.microsoft.com/office/powerpoint/2010/main" val="22701038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folie_Lime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F4E0C-18E3-6FAE-F8E7-57E9F74F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89138"/>
            <a:ext cx="5266425" cy="2519362"/>
          </a:xfrm>
        </p:spPr>
        <p:txBody>
          <a:bodyPr anchor="ctr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274108-039C-C6CB-0C00-D812430B0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B416D1-9037-F965-9C82-E9CCF8718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83699B-42EF-3902-AAC0-EF3D13C0976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033136D-AB51-EA46-A785-9FFBE424F0E6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10446986-3814-1198-0D70-BB9DB79B24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46153" y="333375"/>
            <a:ext cx="5256000" cy="935038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A0362674-05CA-6B5E-0713-2043938CC235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456578" y="1989137"/>
            <a:ext cx="5256000" cy="4319587"/>
          </a:xfrm>
        </p:spPr>
        <p:txBody>
          <a:bodyPr>
            <a:noAutofit/>
          </a:bodyPr>
          <a:lstStyle>
            <a:lvl1pPr marL="285750" indent="-285750">
              <a:spcBef>
                <a:spcPts val="0"/>
              </a:spcBef>
              <a:buFont typeface="Symbol" pitchFamily="2" charset="2"/>
              <a:buChar char="-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</p:spTree>
    <p:extLst>
      <p:ext uri="{BB962C8B-B14F-4D97-AF65-F5344CB8AC3E}">
        <p14:creationId xmlns:p14="http://schemas.microsoft.com/office/powerpoint/2010/main" val="18039910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_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B38CAEDD-D236-1B6B-72AB-50E5B1C72D63}"/>
              </a:ext>
            </a:extLst>
          </p:cNvPr>
          <p:cNvSpPr/>
          <p:nvPr userDrawn="1"/>
        </p:nvSpPr>
        <p:spPr>
          <a:xfrm>
            <a:off x="0" y="0"/>
            <a:ext cx="12192000" cy="6308725"/>
          </a:xfrm>
          <a:prstGeom prst="rect">
            <a:avLst/>
          </a:prstGeom>
          <a:solidFill>
            <a:srgbClr val="DEF4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D12EB2-2DB6-852E-B123-60D20A20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981075"/>
            <a:ext cx="11233150" cy="424815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4EAFB12-6E39-6822-70C5-A2E66EEA9D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662C5D-2CCB-B953-3776-FFF77D3725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0D4ED0-1D15-AB4D-6C84-6486D03081B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78CB50A-0583-6A4E-8F46-D3B584990F5F}" type="datetime4">
              <a:rPr lang="de-CH" smtClean="0"/>
              <a:t>13. August 2024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6070060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_Lim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3285932-C9C5-2DD4-6A68-B9B2E8A61432}"/>
              </a:ext>
            </a:extLst>
          </p:cNvPr>
          <p:cNvSpPr/>
          <p:nvPr userDrawn="1"/>
        </p:nvSpPr>
        <p:spPr>
          <a:xfrm>
            <a:off x="0" y="0"/>
            <a:ext cx="6167438" cy="6308725"/>
          </a:xfrm>
          <a:prstGeom prst="rect">
            <a:avLst/>
          </a:prstGeom>
          <a:solidFill>
            <a:srgbClr val="DEF4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81818A-9317-8397-5320-2AFA9DEC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89138"/>
            <a:ext cx="5256000" cy="1079500"/>
          </a:xfrm>
        </p:spPr>
        <p:txBody>
          <a:bodyPr anchor="t">
            <a:no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11CFA1-BCFB-E6A5-757D-0EA603A2E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B4E66-5CC6-FD23-75A8-A556EF9F5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F43332-3AB9-F83D-0391-4074780375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941391-FF31-124C-9C20-FF3ADEA1B851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75933070-511B-E6B6-7351-DC9365ED3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8" y="0"/>
            <a:ext cx="6024562" cy="63087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01CEA77-9AAA-7985-D569-35499E00E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4" y="3429000"/>
            <a:ext cx="5256000" cy="18002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6633540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70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Logoband_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10">
            <a:extLst>
              <a:ext uri="{FF2B5EF4-FFF2-40B4-BE49-F238E27FC236}">
                <a16:creationId xmlns:a16="http://schemas.microsoft.com/office/drawing/2014/main" id="{FA682176-AE90-EC8C-44F3-D1E4609C26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3FF961D-7B1E-545F-79E6-24DB7E346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0" y="981075"/>
            <a:ext cx="7451725" cy="627739"/>
          </a:xfrm>
        </p:spPr>
        <p:txBody>
          <a:bodyPr>
            <a:noAutofit/>
          </a:bodyPr>
          <a:lstStyle>
            <a:lvl1pPr>
              <a:defRPr sz="3800">
                <a:solidFill>
                  <a:srgbClr val="761E2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64EC9D0-B7F8-3244-099B-EC830ADEB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049" y="1989139"/>
            <a:ext cx="7451725" cy="1079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20E463D-613A-D3B5-FDBA-729D6019D0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74" r="4274" b="-4712"/>
          <a:stretch/>
        </p:blipFill>
        <p:spPr>
          <a:xfrm>
            <a:off x="0" y="5856456"/>
            <a:ext cx="12192000" cy="7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1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Logo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0">
            <a:extLst>
              <a:ext uri="{FF2B5EF4-FFF2-40B4-BE49-F238E27FC236}">
                <a16:creationId xmlns:a16="http://schemas.microsoft.com/office/drawing/2014/main" id="{56C5BC30-2476-FC89-6113-F1DEDA9AE0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9210" y="0"/>
            <a:ext cx="6031119" cy="6857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AE9DB3C-CB95-B4E4-1DBE-3DEB0E30ED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5" y="1280886"/>
            <a:ext cx="5255538" cy="708252"/>
          </a:xfrm>
        </p:spPr>
        <p:txBody>
          <a:bodyPr anchor="t">
            <a:noAutofit/>
          </a:bodyPr>
          <a:lstStyle>
            <a:lvl1pPr algn="l">
              <a:defRPr sz="380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37258A42-219A-11FD-1776-9D2358129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2349500"/>
            <a:ext cx="5255538" cy="1800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055CBF2-6D69-20F8-83DF-9974A68EF9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425" y="6308725"/>
            <a:ext cx="331224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38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Logo_Bild_Dunkelrot">
    <p:bg>
      <p:bgPr>
        <a:solidFill>
          <a:srgbClr val="761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0">
            <a:extLst>
              <a:ext uri="{FF2B5EF4-FFF2-40B4-BE49-F238E27FC236}">
                <a16:creationId xmlns:a16="http://schemas.microsoft.com/office/drawing/2014/main" id="{F942E256-C72C-B61A-3FDF-C2D46E87F7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9210" y="0"/>
            <a:ext cx="603111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30701EF-D9BC-4DC1-F6FB-5CDEA61EA1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5" y="1280886"/>
            <a:ext cx="5255538" cy="708252"/>
          </a:xfrm>
        </p:spPr>
        <p:txBody>
          <a:bodyPr anchor="t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CA8BDD0-3DA0-A1BA-7664-D44F69F5C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2349500"/>
            <a:ext cx="5255538" cy="2159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EEAD790-CE2C-B0B3-41B8-CAAB80C835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425" y="6308749"/>
            <a:ext cx="3311999" cy="32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9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Logoband_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0">
            <a:extLst>
              <a:ext uri="{FF2B5EF4-FFF2-40B4-BE49-F238E27FC236}">
                <a16:creationId xmlns:a16="http://schemas.microsoft.com/office/drawing/2014/main" id="{F6EE1717-6632-793D-F779-3C4587F585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837309E-BE93-04F8-5395-EE505F8F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0" y="981075"/>
            <a:ext cx="7451725" cy="627739"/>
          </a:xfrm>
        </p:spPr>
        <p:txBody>
          <a:bodyPr>
            <a:noAutofit/>
          </a:bodyPr>
          <a:lstStyle>
            <a:lvl1pPr>
              <a:defRPr>
                <a:solidFill>
                  <a:srgbClr val="0B1B53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AFC975E-E08E-CFAD-2869-FACBDF41E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049" y="1989139"/>
            <a:ext cx="7451725" cy="1079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425FCC-6C82-BACD-E434-2A3EF1BB1D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13" t="-4444" r="4413" b="531"/>
          <a:stretch/>
        </p:blipFill>
        <p:spPr>
          <a:xfrm>
            <a:off x="-21432" y="5823606"/>
            <a:ext cx="12192000" cy="76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67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Logoband_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10">
            <a:extLst>
              <a:ext uri="{FF2B5EF4-FFF2-40B4-BE49-F238E27FC236}">
                <a16:creationId xmlns:a16="http://schemas.microsoft.com/office/drawing/2014/main" id="{FA682176-AE90-EC8C-44F3-D1E4609C26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3FF961D-7B1E-545F-79E6-24DB7E346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0" y="981075"/>
            <a:ext cx="7451725" cy="627739"/>
          </a:xfrm>
        </p:spPr>
        <p:txBody>
          <a:bodyPr>
            <a:noAutofit/>
          </a:bodyPr>
          <a:lstStyle>
            <a:lvl1pPr>
              <a:defRPr sz="3800">
                <a:solidFill>
                  <a:srgbClr val="0B1B53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64EC9D0-B7F8-3244-099B-EC830ADEB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049" y="1989139"/>
            <a:ext cx="7451725" cy="1079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23BE321-13E9-5928-75D6-8AE5E8A187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74" r="4274" b="-4712"/>
          <a:stretch/>
        </p:blipFill>
        <p:spPr>
          <a:xfrm>
            <a:off x="0" y="5856456"/>
            <a:ext cx="12192000" cy="7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93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n_Logo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0">
            <a:extLst>
              <a:ext uri="{FF2B5EF4-FFF2-40B4-BE49-F238E27FC236}">
                <a16:creationId xmlns:a16="http://schemas.microsoft.com/office/drawing/2014/main" id="{56C5BC30-2476-FC89-6113-F1DEDA9AE0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9210" y="0"/>
            <a:ext cx="6031119" cy="6857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AE9DB3C-CB95-B4E4-1DBE-3DEB0E30ED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5" y="1280886"/>
            <a:ext cx="5255538" cy="708252"/>
          </a:xfrm>
        </p:spPr>
        <p:txBody>
          <a:bodyPr anchor="t">
            <a:noAutofit/>
          </a:bodyPr>
          <a:lstStyle>
            <a:lvl1pPr algn="l">
              <a:defRPr sz="380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37258A42-219A-11FD-1776-9D2358129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2349500"/>
            <a:ext cx="5255538" cy="1800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055CBF2-6D69-20F8-83DF-9974A68EF9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425" y="6308725"/>
            <a:ext cx="331224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5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Logoband_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10">
            <a:extLst>
              <a:ext uri="{FF2B5EF4-FFF2-40B4-BE49-F238E27FC236}">
                <a16:creationId xmlns:a16="http://schemas.microsoft.com/office/drawing/2014/main" id="{FA682176-AE90-EC8C-44F3-D1E4609C26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3FF961D-7B1E-545F-79E6-24DB7E346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0" y="981075"/>
            <a:ext cx="7451725" cy="627739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64EC9D0-B7F8-3244-099B-EC830ADEB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049" y="1989139"/>
            <a:ext cx="7451725" cy="1079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CD810AC-3FBC-BE93-9634-AFC5A1500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74" r="4274" b="-4712"/>
          <a:stretch/>
        </p:blipFill>
        <p:spPr>
          <a:xfrm>
            <a:off x="0" y="5856456"/>
            <a:ext cx="12192000" cy="7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2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Logo_Bild_Dunkelblau">
    <p:bg>
      <p:bgPr>
        <a:solidFill>
          <a:srgbClr val="0B1B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0">
            <a:extLst>
              <a:ext uri="{FF2B5EF4-FFF2-40B4-BE49-F238E27FC236}">
                <a16:creationId xmlns:a16="http://schemas.microsoft.com/office/drawing/2014/main" id="{F942E256-C72C-B61A-3FDF-C2D46E87F7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9210" y="0"/>
            <a:ext cx="603111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30701EF-D9BC-4DC1-F6FB-5CDEA61EA1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5" y="1280886"/>
            <a:ext cx="5255538" cy="708252"/>
          </a:xfrm>
        </p:spPr>
        <p:txBody>
          <a:bodyPr anchor="t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CA8BDD0-3DA0-A1BA-7664-D44F69F5C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2349500"/>
            <a:ext cx="5255538" cy="2159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EEAD790-CE2C-B0B3-41B8-CAAB80C835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425" y="6308749"/>
            <a:ext cx="3311999" cy="32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68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Logoband_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0">
            <a:extLst>
              <a:ext uri="{FF2B5EF4-FFF2-40B4-BE49-F238E27FC236}">
                <a16:creationId xmlns:a16="http://schemas.microsoft.com/office/drawing/2014/main" id="{F6EE1717-6632-793D-F779-3C4587F585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837309E-BE93-04F8-5395-EE505F8F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0" y="981075"/>
            <a:ext cx="7451725" cy="627739"/>
          </a:xfrm>
        </p:spPr>
        <p:txBody>
          <a:bodyPr>
            <a:noAutofit/>
          </a:bodyPr>
          <a:lstStyle>
            <a:lvl1pPr>
              <a:defRPr>
                <a:solidFill>
                  <a:srgbClr val="005046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AFC975E-E08E-CFAD-2869-FACBDF41E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049" y="1989139"/>
            <a:ext cx="7451725" cy="1079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60C555-1A44-820C-FE5B-F9A0927D28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13" t="-4444" r="4413" b="531"/>
          <a:stretch/>
        </p:blipFill>
        <p:spPr>
          <a:xfrm>
            <a:off x="-21432" y="5823606"/>
            <a:ext cx="12192000" cy="76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20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Logoband_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10">
            <a:extLst>
              <a:ext uri="{FF2B5EF4-FFF2-40B4-BE49-F238E27FC236}">
                <a16:creationId xmlns:a16="http://schemas.microsoft.com/office/drawing/2014/main" id="{FA682176-AE90-EC8C-44F3-D1E4609C26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3FF961D-7B1E-545F-79E6-24DB7E346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0" y="981075"/>
            <a:ext cx="7451725" cy="627739"/>
          </a:xfrm>
        </p:spPr>
        <p:txBody>
          <a:bodyPr>
            <a:noAutofit/>
          </a:bodyPr>
          <a:lstStyle>
            <a:lvl1pPr>
              <a:defRPr sz="3800">
                <a:solidFill>
                  <a:srgbClr val="005046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64EC9D0-B7F8-3244-099B-EC830ADEB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049" y="1989139"/>
            <a:ext cx="7451725" cy="1079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49DB87E-6E8A-8E57-27D6-A349F91C14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74" r="4274" b="-4712"/>
          <a:stretch/>
        </p:blipFill>
        <p:spPr>
          <a:xfrm>
            <a:off x="0" y="5856456"/>
            <a:ext cx="12192000" cy="7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72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Logo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0">
            <a:extLst>
              <a:ext uri="{FF2B5EF4-FFF2-40B4-BE49-F238E27FC236}">
                <a16:creationId xmlns:a16="http://schemas.microsoft.com/office/drawing/2014/main" id="{56C5BC30-2476-FC89-6113-F1DEDA9AE0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9210" y="0"/>
            <a:ext cx="6031119" cy="6857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AE9DB3C-CB95-B4E4-1DBE-3DEB0E30ED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3" y="1280886"/>
            <a:ext cx="5255539" cy="708252"/>
          </a:xfrm>
        </p:spPr>
        <p:txBody>
          <a:bodyPr anchor="t">
            <a:noAutofit/>
          </a:bodyPr>
          <a:lstStyle>
            <a:lvl1pPr algn="l">
              <a:defRPr sz="380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37258A42-219A-11FD-1776-9D2358129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2349500"/>
            <a:ext cx="5255538" cy="1800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055CBF2-6D69-20F8-83DF-9974A68EF9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964" y="6308725"/>
            <a:ext cx="331224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77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Logo_Bild_Dunkelgrün">
    <p:bg>
      <p:bgPr>
        <a:solidFill>
          <a:srgbClr val="005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0">
            <a:extLst>
              <a:ext uri="{FF2B5EF4-FFF2-40B4-BE49-F238E27FC236}">
                <a16:creationId xmlns:a16="http://schemas.microsoft.com/office/drawing/2014/main" id="{F942E256-C72C-B61A-3FDF-C2D46E87F7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9210" y="0"/>
            <a:ext cx="603111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30701EF-D9BC-4DC1-F6FB-5CDEA61EA1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5" y="1280886"/>
            <a:ext cx="5255538" cy="708252"/>
          </a:xfrm>
        </p:spPr>
        <p:txBody>
          <a:bodyPr anchor="t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CA8BDD0-3DA0-A1BA-7664-D44F69F5C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2349500"/>
            <a:ext cx="5255538" cy="2159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EEAD790-CE2C-B0B3-41B8-CAAB80C835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425" y="6308749"/>
            <a:ext cx="3311999" cy="32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31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Oran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85379-532E-6190-ECCD-F0EA8197E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C2577F-5BF3-5F5D-034F-19994A6EF5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6B64DD31-8A70-0F65-B094-83034950B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63" y="1268412"/>
            <a:ext cx="11224875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defRPr/>
            </a:lvl1pPr>
            <a:lvl2pPr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defRPr/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defRPr/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defRPr/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8">
            <a:extLst>
              <a:ext uri="{FF2B5EF4-FFF2-40B4-BE49-F238E27FC236}">
                <a16:creationId xmlns:a16="http://schemas.microsoft.com/office/drawing/2014/main" id="{2C7B01AC-D2C3-BF13-10D9-2E419EC1B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238" y="6524625"/>
            <a:ext cx="4571986" cy="21598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8" name="Datumsplatzhalter 11">
            <a:extLst>
              <a:ext uri="{FF2B5EF4-FFF2-40B4-BE49-F238E27FC236}">
                <a16:creationId xmlns:a16="http://schemas.microsoft.com/office/drawing/2014/main" id="{31E379F2-CBF8-34E2-E519-51AB40816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224" y="6524625"/>
            <a:ext cx="1008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de-CH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D1D1FAA-F9BB-8E40-86A9-2E90CD4348AF}" type="datetime4">
              <a:rPr lang="de-CH" smtClean="0"/>
              <a:t>13. August 2024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496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Orange_Tea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D12EB2-2DB6-852E-B123-60D20A20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981075"/>
            <a:ext cx="11233150" cy="424815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4EAFB12-6E39-6822-70C5-A2E66EEA9D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662C5D-2CCB-B953-3776-FFF77D3725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0D4ED0-1D15-AB4D-6C84-6486D03081B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B2274BA-8437-6B47-8BC8-CFF70C0C71C1}" type="datetime4">
              <a:rPr lang="de-CH" smtClean="0"/>
              <a:t>13. August 2024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7361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Orange_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79C09-5938-325F-AEF4-5A713BC07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4" y="1268413"/>
            <a:ext cx="9720000" cy="288131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0CC3A4-EAF1-2C06-32DB-ED66BAE19B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F05122-3C56-DA85-0319-748C9855B9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0810A8-F389-24CF-3092-50FD7C0CB04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0D5B6A4-305A-C544-9806-0B2FBCB8F6EC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5735202-25FE-AF5E-560E-A3E92C811A67}"/>
              </a:ext>
            </a:extLst>
          </p:cNvPr>
          <p:cNvSpPr txBox="1"/>
          <p:nvPr userDrawn="1"/>
        </p:nvSpPr>
        <p:spPr>
          <a:xfrm>
            <a:off x="380175" y="1537712"/>
            <a:ext cx="3047237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3000" dirty="0">
                <a:solidFill>
                  <a:srgbClr val="E6E6E6"/>
                </a:solidFill>
              </a:rPr>
              <a:t>«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3F2FD0B-E399-ABD3-2083-F098B72DBA99}"/>
              </a:ext>
            </a:extLst>
          </p:cNvPr>
          <p:cNvSpPr txBox="1"/>
          <p:nvPr userDrawn="1"/>
        </p:nvSpPr>
        <p:spPr>
          <a:xfrm rot="10800000">
            <a:off x="8809800" y="1863476"/>
            <a:ext cx="3047237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3000" dirty="0">
                <a:solidFill>
                  <a:srgbClr val="E6E6E6"/>
                </a:solidFill>
              </a:rPr>
              <a:t>«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55C6F3CD-BAD6-D651-A1BB-C60A0522D25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35073" y="4508500"/>
            <a:ext cx="9719999" cy="442807"/>
          </a:xfrm>
        </p:spPr>
        <p:txBody>
          <a:bodyPr numCol="1" anchor="ctr">
            <a:noAutofit/>
          </a:bodyPr>
          <a:lstStyle>
            <a:lvl1pPr marL="285750" indent="-285750" algn="ctr">
              <a:lnSpc>
                <a:spcPct val="105000"/>
              </a:lnSpc>
              <a:spcBef>
                <a:spcPts val="0"/>
              </a:spcBef>
              <a:buFont typeface="Symbol" pitchFamily="2" charset="2"/>
              <a:buChar char="-"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 (Teaser)</a:t>
            </a:r>
          </a:p>
        </p:txBody>
      </p:sp>
    </p:spTree>
    <p:extLst>
      <p:ext uri="{BB962C8B-B14F-4D97-AF65-F5344CB8AC3E}">
        <p14:creationId xmlns:p14="http://schemas.microsoft.com/office/powerpoint/2010/main" val="3732412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Orange_Viertelseitig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D06E0-8FEA-7FFC-61DD-D100B229B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9" y="1268413"/>
            <a:ext cx="8112575" cy="720725"/>
          </a:xfrm>
        </p:spPr>
        <p:txBody>
          <a:bodyPr anchor="t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7E2FF65-A09A-4513-7346-0BC3C9D876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80111C-D0E7-71BA-224B-6FE7B617B3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3B7E3F-71C7-470C-E12F-CB5DA56B3D9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D54556D-C6A8-0740-B913-A9238895A6D2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A4C7BAE7-6D9C-D92F-8E25-5260B4AF8A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3179763" cy="63087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D4B2E78-A170-2513-51C5-E89AABB37F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0" y="2349500"/>
            <a:ext cx="8104638" cy="3240087"/>
          </a:xfrm>
        </p:spPr>
        <p:txBody>
          <a:bodyPr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None/>
              <a:defRPr sz="18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ob sich der </a:t>
            </a:r>
            <a:r>
              <a:rPr lang="de-DE" dirty="0" err="1"/>
              <a:t>text</a:t>
            </a:r>
            <a:r>
              <a:rPr lang="de-DE" dirty="0"/>
              <a:t> dabei gut fühlt, weiß ich nicht. ich schätze, eher nicht, denn wer fühlt sich schon gut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aber irgendwer muss diesen </a:t>
            </a:r>
            <a:r>
              <a:rPr lang="de-DE" dirty="0" err="1"/>
              <a:t>job</a:t>
            </a:r>
            <a:r>
              <a:rPr lang="de-DE" dirty="0"/>
              <a:t> ja machen und deshalb kann ich es nicht ändern . ich könnte dem </a:t>
            </a:r>
            <a:r>
              <a:rPr lang="de-DE" dirty="0" err="1"/>
              <a:t>text</a:t>
            </a:r>
            <a:r>
              <a:rPr lang="de-DE" dirty="0"/>
              <a:t> höchstens ein bisschen gut zureden, dass er auch als </a:t>
            </a:r>
            <a:r>
              <a:rPr lang="de-DE" dirty="0" err="1"/>
              <a:t>platzhalter</a:t>
            </a:r>
            <a:r>
              <a:rPr lang="de-DE" dirty="0"/>
              <a:t> eine wichtige rolle spielt und durchaus gebraucht wird. könnte mir vorstellen, dass ihm das gut tut. denn das </a:t>
            </a:r>
            <a:r>
              <a:rPr lang="de-DE" dirty="0" err="1"/>
              <a:t>gefühl</a:t>
            </a:r>
            <a:r>
              <a:rPr lang="de-DE" dirty="0"/>
              <a:t> gebraucht zu werden tut doch jedem gut, oder?</a:t>
            </a:r>
          </a:p>
        </p:txBody>
      </p:sp>
    </p:spTree>
    <p:extLst>
      <p:ext uri="{BB962C8B-B14F-4D97-AF65-F5344CB8AC3E}">
        <p14:creationId xmlns:p14="http://schemas.microsoft.com/office/powerpoint/2010/main" val="1549751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Orange_Halbseitig_Bild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81818A-9317-8397-5320-2AFA9DEC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89138"/>
            <a:ext cx="5256000" cy="1079500"/>
          </a:xfrm>
        </p:spPr>
        <p:txBody>
          <a:bodyPr anchor="t">
            <a:noAutofit/>
          </a:bodyPr>
          <a:lstStyle>
            <a:lvl1pPr>
              <a:defRPr sz="380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11CFA1-BCFB-E6A5-757D-0EA603A2E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B4E66-5CC6-FD23-75A8-A556EF9F5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F43332-3AB9-F83D-0391-4074780375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120FA30-65B8-1345-AF4D-0EE025BE89FE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75933070-511B-E6B6-7351-DC9365ED3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8" y="333375"/>
            <a:ext cx="5545138" cy="59753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01CEA77-9AAA-7985-D569-35499E00EA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4" y="3429000"/>
            <a:ext cx="5256000" cy="2160588"/>
          </a:xfrm>
        </p:spPr>
        <p:txBody>
          <a:bodyPr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</p:spTree>
    <p:extLst>
      <p:ext uri="{BB962C8B-B14F-4D97-AF65-F5344CB8AC3E}">
        <p14:creationId xmlns:p14="http://schemas.microsoft.com/office/powerpoint/2010/main" val="363097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Logo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4A09F96F-40E9-A406-22A5-85C47DF6A4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9210" y="0"/>
            <a:ext cx="6031119" cy="6857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9D9EDA-8717-7E56-9C05-353B21146D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5" y="1280886"/>
            <a:ext cx="5255538" cy="708252"/>
          </a:xfrm>
        </p:spPr>
        <p:txBody>
          <a:bodyPr anchor="t">
            <a:noAutofit/>
          </a:bodyPr>
          <a:lstStyle>
            <a:lvl1pPr algn="l">
              <a:defRPr sz="3800">
                <a:solidFill>
                  <a:srgbClr val="FF9B30"/>
                </a:solidFill>
              </a:defRPr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3BE406A-97AF-28C6-4FC5-CBFC052E2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3" y="2349500"/>
            <a:ext cx="5255539" cy="1800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0572E0F-ED20-9EDD-E11D-043378F363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425" y="6308725"/>
            <a:ext cx="331224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6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Orange_Halbseitig_Bild_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81818A-9317-8397-5320-2AFA9DEC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638" y="1989138"/>
            <a:ext cx="5256000" cy="1079500"/>
          </a:xfrm>
        </p:spPr>
        <p:txBody>
          <a:bodyPr anchor="t">
            <a:noAutofit/>
          </a:bodyPr>
          <a:lstStyle>
            <a:lvl1pPr>
              <a:defRPr sz="380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11CFA1-BCFB-E6A5-757D-0EA603A2E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B4E66-5CC6-FD23-75A8-A556EF9F5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F43332-3AB9-F83D-0391-4074780375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72CFBD8-4B9F-A642-80CA-49A2C78FFA73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75933070-511B-E6B6-7351-DC9365ED3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631" y="333375"/>
            <a:ext cx="5545138" cy="59753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01CEA77-9AAA-7985-D569-35499E00EA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48638" y="3429000"/>
            <a:ext cx="5256000" cy="2160588"/>
          </a:xfrm>
        </p:spPr>
        <p:txBody>
          <a:bodyPr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</p:spTree>
    <p:extLst>
      <p:ext uri="{BB962C8B-B14F-4D97-AF65-F5344CB8AC3E}">
        <p14:creationId xmlns:p14="http://schemas.microsoft.com/office/powerpoint/2010/main" val="10366842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Orange_ganzseitig_Bild_oben_Tea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9E32D551-0ECE-738B-7ABC-12E73466B8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4508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2C05FA-85C4-F2D5-F6AF-3863D9CB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E6BCCA-F342-FBA3-A59C-8BA902C196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B00CAA-8E79-601C-C1A6-5561102633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0060BE-EBF4-16C1-8392-357B6AD0E7C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7A166E0-FBDA-7241-98B2-598CE5EE8990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B2145D9-2DFD-C3BF-0C30-69210367DF37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324225" y="4874991"/>
            <a:ext cx="8398899" cy="1152000"/>
          </a:xfrm>
        </p:spPr>
        <p:txBody>
          <a:bodyPr numCol="2" spcCol="14400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ob sich der </a:t>
            </a:r>
            <a:r>
              <a:rPr lang="de-DE" dirty="0" err="1"/>
              <a:t>text</a:t>
            </a:r>
            <a:r>
              <a:rPr lang="de-DE" dirty="0"/>
              <a:t> dabei gut fühlt, weiß ich nicht. ich schätze, eher nicht, denn wer fühlt sich schon gut als </a:t>
            </a:r>
            <a:r>
              <a:rPr lang="de-DE" dirty="0" err="1"/>
              <a:t>platzhalter</a:t>
            </a:r>
            <a:r>
              <a:rPr lang="de-DE" dirty="0"/>
              <a:t>. aber irgendwer muss diesen </a:t>
            </a:r>
            <a:r>
              <a:rPr lang="de-DE" dirty="0" err="1"/>
              <a:t>job</a:t>
            </a:r>
            <a:r>
              <a:rPr lang="de-DE" dirty="0"/>
              <a:t> ja machen und deshalb kann ich es nicht ändern . 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CEE8E6A7-84D0-F5B4-F12E-386EAF1767CE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75009" y="4874991"/>
            <a:ext cx="2232000" cy="1152000"/>
          </a:xfrm>
        </p:spPr>
        <p:txBody>
          <a:bodyPr numCol="1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 (Teaser)</a:t>
            </a:r>
          </a:p>
        </p:txBody>
      </p:sp>
    </p:spTree>
    <p:extLst>
      <p:ext uri="{BB962C8B-B14F-4D97-AF65-F5344CB8AC3E}">
        <p14:creationId xmlns:p14="http://schemas.microsoft.com/office/powerpoint/2010/main" val="29160767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n_Orange_Text_Bildgall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BF0E9-AE72-5A0C-2226-526FA91EA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590260"/>
            <a:ext cx="4788001" cy="1259087"/>
          </a:xfrm>
        </p:spPr>
        <p:txBody>
          <a:bodyPr anchor="t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674035-429B-A910-8245-1F2B44E081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4135CD-B8E5-8DFE-4901-158F71FF1F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37F08F-E164-7080-0028-F3F8E285FBB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3E7D02-A34C-B04B-80D7-5A0A0003D612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4B0ECD84-D3B1-4CA1-836B-181B0D28DC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8" y="977347"/>
            <a:ext cx="1872000" cy="18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54AB3A53-2085-2C56-8755-587E51DACE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2466" y="3072653"/>
            <a:ext cx="4788000" cy="21565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1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ob sich der </a:t>
            </a:r>
            <a:r>
              <a:rPr lang="de-DE" dirty="0" err="1"/>
              <a:t>text</a:t>
            </a:r>
            <a:r>
              <a:rPr lang="de-DE" dirty="0"/>
              <a:t> dabei gut fühlt, weiß ich nicht. </a:t>
            </a:r>
          </a:p>
        </p:txBody>
      </p:sp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784DDB6F-A9D1-6747-A30C-9852F7C753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7775" y="3072653"/>
            <a:ext cx="3947944" cy="215657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C5BC7354-B32B-E73A-4FE7-5D3BAFA4C6B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466" y="977348"/>
            <a:ext cx="4788000" cy="291065"/>
          </a:xfrm>
        </p:spPr>
        <p:txBody>
          <a:bodyPr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E1D01D86-AEBD-71D9-908D-564B604E78B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43719" y="977347"/>
            <a:ext cx="1872000" cy="18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E60B88D7-306C-8E41-0B7F-47AA71847C8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320000" y="977347"/>
            <a:ext cx="1872000" cy="425187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25757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Orange_4_Bilder_Text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91C6DC-73F0-714B-9BED-E841BF658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63" y="333375"/>
            <a:ext cx="11224875" cy="647698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340F53-D440-B7FF-585A-62A59F7CA4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AF33A6-F961-A2F4-61B6-D542C80BF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8518508-EFEE-E847-72F9-FF8DED15A31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5569F4B-61C2-924A-937C-A338217849C2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CEE6A32B-2F62-EAAF-7137-29B2625C5B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4" y="1989138"/>
            <a:ext cx="2700000" cy="1800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A8998B62-E627-5FAB-098D-4E47AFFB993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4" y="3975894"/>
            <a:ext cx="2700339" cy="1980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1C86788C-4652-B35D-B51D-5A05E28357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23695" y="1989138"/>
            <a:ext cx="2700000" cy="1800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EEBBDF17-A5D4-8EAA-D998-8530ECDE858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24225" y="3975895"/>
            <a:ext cx="2700338" cy="19799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  <p:sp>
        <p:nvSpPr>
          <p:cNvPr id="19" name="Bildplatzhalter 10">
            <a:extLst>
              <a:ext uri="{FF2B5EF4-FFF2-40B4-BE49-F238E27FC236}">
                <a16:creationId xmlns:a16="http://schemas.microsoft.com/office/drawing/2014/main" id="{C1044374-D7BB-86C7-D794-4748DE4056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7966" y="1989138"/>
            <a:ext cx="2700000" cy="1800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5A1858F6-D259-DF04-9D0B-66B46B22277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175604" y="3975895"/>
            <a:ext cx="2700000" cy="19799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  <p:sp>
        <p:nvSpPr>
          <p:cNvPr id="21" name="Bildplatzhalter 10">
            <a:extLst>
              <a:ext uri="{FF2B5EF4-FFF2-40B4-BE49-F238E27FC236}">
                <a16:creationId xmlns:a16="http://schemas.microsoft.com/office/drawing/2014/main" id="{B90FA5E2-C4C8-35A5-EC3B-ECB9BB1A2A2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12238" y="1989138"/>
            <a:ext cx="2700000" cy="1800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000050BE-55E3-CF6D-2AD7-051EB499D84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9010829" y="3975895"/>
            <a:ext cx="2700000" cy="19799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AEF78F52-6307-C0E2-0878-37524248213F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79763" y="1269208"/>
            <a:ext cx="11224875" cy="35956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77039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Orange_Diagramm_Halb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F4E0C-18E3-6FAE-F8E7-57E9F74F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89138"/>
            <a:ext cx="5256000" cy="1079499"/>
          </a:xfrm>
        </p:spPr>
        <p:txBody>
          <a:bodyPr anchor="t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274108-039C-C6CB-0C00-D812430B0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B416D1-9037-F965-9C82-E9CCF8718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83699B-42EF-3902-AAC0-EF3D13C0976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265A5D6-731E-7B4E-82C9-90D24E6AC41D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38450C4-59A6-C074-AC4D-ED9195EF9A5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4" y="3429000"/>
            <a:ext cx="5256000" cy="216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</a:t>
            </a:r>
          </a:p>
        </p:txBody>
      </p:sp>
      <p:sp>
        <p:nvSpPr>
          <p:cNvPr id="7" name="Diagrammplatzhalter 8">
            <a:extLst>
              <a:ext uri="{FF2B5EF4-FFF2-40B4-BE49-F238E27FC236}">
                <a16:creationId xmlns:a16="http://schemas.microsoft.com/office/drawing/2014/main" id="{73140AF8-84DB-3E55-2864-60037D7E3E4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167438" y="333375"/>
            <a:ext cx="5545138" cy="597535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932498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Orange_Diagramm_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911C4-06C0-E00C-EB93-953F129B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7515E9C-E3B0-2DE9-6076-63E91B47DB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852CFC-43A0-551D-4F6A-F9D2A06C4D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71E748-44B7-1B55-4E1C-003B48DC950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AD5FE66-A56E-C448-AEEB-897C11B53504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Diagrammplatzhalter 8">
            <a:extLst>
              <a:ext uri="{FF2B5EF4-FFF2-40B4-BE49-F238E27FC236}">
                <a16:creationId xmlns:a16="http://schemas.microsoft.com/office/drawing/2014/main" id="{EAF7C96E-02D6-3895-9E82-E04681CD26D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79763" y="1989137"/>
            <a:ext cx="11243361" cy="4319587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F6E1BC8D-49C4-7BA6-34B9-96E31EBD7841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79763" y="1269208"/>
            <a:ext cx="11243361" cy="36909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708568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Orange_2_Bilder_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546491F-FF75-9300-18CA-A8019D9B79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EC01B2-7E19-CF20-8B58-5E516823C2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22983F-8CAA-1952-4AAA-677FE9642FD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D7D5B2-AB1C-5E47-9643-74FE67BC4FA1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7" name="Bildplatzhalter 10">
            <a:extLst>
              <a:ext uri="{FF2B5EF4-FFF2-40B4-BE49-F238E27FC236}">
                <a16:creationId xmlns:a16="http://schemas.microsoft.com/office/drawing/2014/main" id="{9D7F2643-8552-A451-5E54-9CD79A0EC3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2000" y="4508497"/>
            <a:ext cx="4680000" cy="18002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FD6E4D3D-9394-DA5A-89D0-190D88D44C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5" y="1988344"/>
            <a:ext cx="5544798" cy="216138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  <a:p>
            <a:pPr lvl="0"/>
            <a:r>
              <a:rPr lang="de-DE" dirty="0"/>
              <a:t>ob sich der </a:t>
            </a:r>
            <a:r>
              <a:rPr lang="de-DE" dirty="0" err="1"/>
              <a:t>text</a:t>
            </a:r>
            <a:r>
              <a:rPr lang="de-DE" dirty="0"/>
              <a:t> dabei gut fühlt, weiß ich nicht. ich schätze, eher nicht, denn wer fühlt sich schon gut als </a:t>
            </a:r>
            <a:r>
              <a:rPr lang="de-DE" dirty="0" err="1"/>
              <a:t>platzhalter</a:t>
            </a:r>
            <a:r>
              <a:rPr lang="de-DE" dirty="0"/>
              <a:t>. aber irgendwer muss diesen </a:t>
            </a:r>
            <a:r>
              <a:rPr lang="de-DE" dirty="0" err="1"/>
              <a:t>job</a:t>
            </a:r>
            <a:r>
              <a:rPr lang="de-DE" dirty="0"/>
              <a:t> ja machen und deshalb kann ich es nicht ändern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8BEC9BF5-EA4E-C027-6E5D-F8920C1F185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79425" y="4508500"/>
            <a:ext cx="2699998" cy="1800225"/>
          </a:xfrm>
          <a:solidFill>
            <a:srgbClr val="E6E6E6"/>
          </a:solidFill>
        </p:spPr>
        <p:txBody>
          <a:bodyPr lIns="144000" tIns="144000" rIns="144000" bIns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77FEBFA2-D564-B049-3473-B0CA6EF862D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324225" y="4508500"/>
            <a:ext cx="2700338" cy="1800225"/>
          </a:xfrm>
          <a:solidFill>
            <a:srgbClr val="FF9B30"/>
          </a:solidFill>
        </p:spPr>
        <p:txBody>
          <a:bodyPr lIns="144000" tIns="144000" rIns="144000" bIns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1D6408B1-3868-6220-788E-04ADC2074EA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512000" y="0"/>
            <a:ext cx="4680000" cy="429259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6ADF3AF9-9186-661A-11F8-E864ADC73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94" y="333375"/>
            <a:ext cx="5544799" cy="1330326"/>
          </a:xfrm>
        </p:spPr>
        <p:txBody>
          <a:bodyPr anchor="ctr">
            <a:no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49185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Orange_Bild_Text_3_Info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546491F-FF75-9300-18CA-A8019D9B79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EC01B2-7E19-CF20-8B58-5E516823C2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22983F-8CAA-1952-4AAA-677FE9642FD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C77C4E6-28DF-7040-92AB-34122981DF9F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7" name="Bildplatzhalter 10">
            <a:extLst>
              <a:ext uri="{FF2B5EF4-FFF2-40B4-BE49-F238E27FC236}">
                <a16:creationId xmlns:a16="http://schemas.microsoft.com/office/drawing/2014/main" id="{9D7F2643-8552-A451-5E54-9CD79A0EC3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8861" y="0"/>
            <a:ext cx="6003138" cy="63087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FD6E4D3D-9394-DA5A-89D0-190D88D44C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5" y="1989138"/>
            <a:ext cx="5256000" cy="180022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8BEC9BF5-EA4E-C027-6E5D-F8920C1F185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901994" y="4508500"/>
            <a:ext cx="2700000" cy="1800225"/>
          </a:xfrm>
          <a:solidFill>
            <a:srgbClr val="FF9B30"/>
          </a:solidFill>
        </p:spPr>
        <p:txBody>
          <a:bodyPr lIns="144000" tIns="144000" rIns="144000" bIns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77FEBFA2-D564-B049-3473-B0CA6EF862D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747133" y="4508500"/>
            <a:ext cx="2700000" cy="1800225"/>
          </a:xfrm>
          <a:solidFill>
            <a:srgbClr val="E6E6E6"/>
          </a:solidFill>
        </p:spPr>
        <p:txBody>
          <a:bodyPr lIns="144000" tIns="144000" rIns="144000" bIns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1FBFE93-C04D-816E-73B7-D49800FBAC88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611431" y="4508500"/>
            <a:ext cx="2700000" cy="1800225"/>
          </a:xfrm>
          <a:solidFill>
            <a:srgbClr val="E6E6E6"/>
          </a:solidFill>
        </p:spPr>
        <p:txBody>
          <a:bodyPr lIns="144000" tIns="144000" rIns="144000" bIns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A8C9494-5FF7-4C1F-CF2E-439D1F565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94" y="333375"/>
            <a:ext cx="5256000" cy="1330326"/>
          </a:xfrm>
        </p:spPr>
        <p:txBody>
          <a:bodyPr anchor="ctr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974044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Orange_Bild_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557F5-8318-9ACD-1094-AE4A73AE8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FBB90A9-5F3A-BE8B-0EF8-4A758AA9E9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B52005-DB60-8A5D-D460-A95F3FD9DB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6965529-1E86-F1D9-C390-9BACEA643E5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0FD85E8-2EB9-0043-B0A6-947816932325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95075076-C3F2-6CBD-8759-7EF206884D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5690" y="2169319"/>
            <a:ext cx="1800000" cy="1079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761AF82-0A28-C56A-B94D-3E2287FA5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8288" y="1989139"/>
            <a:ext cx="3960000" cy="1439860"/>
          </a:xfrm>
          <a:noFill/>
        </p:spPr>
        <p:txBody>
          <a:bodyPr lIns="144000" tIns="144000" rIns="144000" bIns="144000">
            <a:noAutofit/>
          </a:bodyPr>
          <a:lstStyle>
            <a:lvl1pPr marL="1155700" indent="0">
              <a:spcBef>
                <a:spcPts val="0"/>
              </a:spcBef>
              <a:buNone/>
              <a:tabLst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03193BA-634D-40FF-D9C8-C12C07ED5542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176310" y="1989139"/>
            <a:ext cx="3960000" cy="1439860"/>
          </a:xfrm>
          <a:solidFill>
            <a:srgbClr val="E6E6E6"/>
          </a:solidFill>
        </p:spPr>
        <p:txBody>
          <a:bodyPr lIns="144000" tIns="144000" rIns="144000" bIns="144000">
            <a:noAutofit/>
          </a:bodyPr>
          <a:lstStyle>
            <a:lvl1pPr marL="1155700" indent="0">
              <a:spcBef>
                <a:spcPts val="0"/>
              </a:spcBef>
              <a:buNone/>
              <a:tabLst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A219FE3D-6415-4FC4-16D5-5B14A3D3933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2028288" y="3779838"/>
            <a:ext cx="3960000" cy="1439859"/>
          </a:xfrm>
          <a:noFill/>
        </p:spPr>
        <p:txBody>
          <a:bodyPr lIns="144000" tIns="144000" rIns="144000" bIns="144000">
            <a:noAutofit/>
          </a:bodyPr>
          <a:lstStyle>
            <a:lvl1pPr marL="1155700" indent="0">
              <a:spcBef>
                <a:spcPts val="0"/>
              </a:spcBef>
              <a:buNone/>
              <a:tabLst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8972E3AE-629B-79E9-20F1-CDA064A189A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7176310" y="3779839"/>
            <a:ext cx="3960000" cy="1439858"/>
          </a:xfrm>
          <a:noFill/>
        </p:spPr>
        <p:txBody>
          <a:bodyPr lIns="144000" tIns="144000" rIns="144000" bIns="144000">
            <a:noAutofit/>
          </a:bodyPr>
          <a:lstStyle>
            <a:lvl1pPr marL="1155700" indent="0">
              <a:spcBef>
                <a:spcPts val="0"/>
              </a:spcBef>
              <a:buNone/>
              <a:tabLst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5559CC2A-5E98-12CA-F25C-9CB1EDAD9C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76963" y="2169319"/>
            <a:ext cx="1800000" cy="1079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450991B9-C9BC-7E00-93CF-D9CA22741A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55690" y="3960019"/>
            <a:ext cx="1800000" cy="1079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7153678C-C886-E4DA-FE58-D794EB0FCBE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6963" y="3960019"/>
            <a:ext cx="1800000" cy="1079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530676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Orange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F4E0C-18E3-6FAE-F8E7-57E9F74F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89138"/>
            <a:ext cx="5266425" cy="2519362"/>
          </a:xfrm>
        </p:spPr>
        <p:txBody>
          <a:bodyPr anchor="ctr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274108-039C-C6CB-0C00-D812430B0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B416D1-9037-F965-9C82-E9CCF8718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83699B-42EF-3902-AAC0-EF3D13C0976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F045C9F-1C21-934A-998A-4C35982E09C4}" type="datetime4">
              <a:rPr lang="de-CH" smtClean="0"/>
              <a:t>13. August 2024</a:t>
            </a:fld>
            <a:endParaRPr lang="de-CH" dirty="0"/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24ABB0D0-6889-EF86-7760-D2A1803F6330}"/>
              </a:ext>
            </a:extLst>
          </p:cNvPr>
          <p:cNvCxnSpPr>
            <a:cxnSpLocks/>
          </p:cNvCxnSpPr>
          <p:nvPr userDrawn="1"/>
        </p:nvCxnSpPr>
        <p:spPr>
          <a:xfrm>
            <a:off x="8945040" y="333375"/>
            <a:ext cx="0" cy="5975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8B0966C4-7232-4DE4-A36D-453141D58EF6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264404" y="871002"/>
            <a:ext cx="1307008" cy="572576"/>
          </a:xfrm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Font typeface="Symbol" pitchFamily="2" charset="2"/>
              <a:buNone/>
              <a:tabLst/>
            </a:pPr>
            <a:r>
              <a:rPr lang="de-DE" dirty="0"/>
              <a:t>08.00 – 9.00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B4B2EBC3-2F36-63AB-5AD7-A7D2ADAB0E74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9300613" y="871002"/>
            <a:ext cx="2411961" cy="572576"/>
          </a:xfrm>
        </p:spPr>
        <p:txBody>
          <a:bodyPr anchor="ctr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CFA3A1EE-355A-C01D-BB3B-64FD8A29EB56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7264404" y="1733262"/>
            <a:ext cx="1307008" cy="57257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08.00 – 9.00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7B74E182-48B2-27B1-8920-C8AA6113D6F9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9300613" y="1729040"/>
            <a:ext cx="2411961" cy="572576"/>
          </a:xfrm>
        </p:spPr>
        <p:txBody>
          <a:bodyPr anchor="ctr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F4B4D13D-35B4-7BF1-1FB5-10AEFD7A7A0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7264404" y="2591300"/>
            <a:ext cx="1307008" cy="57257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08.00 – 9.00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9BFC8F9F-E5B2-7291-7A5D-0A7B168B8FC2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9300613" y="2587078"/>
            <a:ext cx="2411961" cy="572576"/>
          </a:xfrm>
        </p:spPr>
        <p:txBody>
          <a:bodyPr anchor="ctr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2D3573F9-B2D5-4CFE-35FA-2787A99271ED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264404" y="3449338"/>
            <a:ext cx="1307008" cy="57257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08.00 – 9.00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6E627F1D-FDE5-FBD8-74AD-C542CCF1AEA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9300613" y="3445116"/>
            <a:ext cx="2411961" cy="572576"/>
          </a:xfrm>
        </p:spPr>
        <p:txBody>
          <a:bodyPr anchor="ctr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EEBAFFDB-924A-4C44-D73D-1B96CF58223B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64404" y="4307376"/>
            <a:ext cx="1307008" cy="57257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08.00 – 9.00</a:t>
            </a:r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4C1CB288-5DD6-059F-0000-8DB8AAA64244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9300613" y="4303154"/>
            <a:ext cx="2411961" cy="572576"/>
          </a:xfrm>
        </p:spPr>
        <p:txBody>
          <a:bodyPr anchor="ctr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433FC298-8C19-CD2F-87FA-F2E6DEE00049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7264404" y="5165415"/>
            <a:ext cx="1307008" cy="57257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08.00 – 9.00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E213FF9C-9041-39D9-6CBC-A067C9EDEC0A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9300613" y="5161193"/>
            <a:ext cx="2411961" cy="572576"/>
          </a:xfrm>
        </p:spPr>
        <p:txBody>
          <a:bodyPr anchor="ctr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F6C21A25-89A6-0AB3-6F79-8945AAA6676D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8698727" y="871001"/>
            <a:ext cx="477076" cy="5725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rgbClr val="FF9B3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●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888EE130-F743-AEF4-AC93-73218EF2B24B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698727" y="1729742"/>
            <a:ext cx="477076" cy="5725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rgbClr val="FF9B3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●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A33C3E42-17B3-C8D4-974E-96790546652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698727" y="2588483"/>
            <a:ext cx="477076" cy="5725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rgbClr val="FF9B3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●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BEC9C4A9-73EB-9A21-D874-5513E016585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8698727" y="3447224"/>
            <a:ext cx="477076" cy="5725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rgbClr val="FF9B3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●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420197C8-3625-F53E-E0BA-39A8DF6EBA1C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8698727" y="4298014"/>
            <a:ext cx="477076" cy="5725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rgbClr val="FF9B3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●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54EDB900-6624-098C-F50F-CCDF6D09E34B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698727" y="5164706"/>
            <a:ext cx="477076" cy="5725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rgbClr val="FF9B3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●</a:t>
            </a:r>
          </a:p>
        </p:txBody>
      </p:sp>
    </p:spTree>
    <p:extLst>
      <p:ext uri="{BB962C8B-B14F-4D97-AF65-F5344CB8AC3E}">
        <p14:creationId xmlns:p14="http://schemas.microsoft.com/office/powerpoint/2010/main" val="153290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Logo_Bild_Orange">
    <p:bg>
      <p:bgPr>
        <a:solidFill>
          <a:srgbClr val="FF9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0">
            <a:extLst>
              <a:ext uri="{FF2B5EF4-FFF2-40B4-BE49-F238E27FC236}">
                <a16:creationId xmlns:a16="http://schemas.microsoft.com/office/drawing/2014/main" id="{582F034C-E3AC-9A85-BF08-55E2C93A36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8" y="0"/>
            <a:ext cx="605289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27CBA59-A507-A835-0ACA-88C22D742A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3" y="1280886"/>
            <a:ext cx="5255539" cy="708252"/>
          </a:xfrm>
        </p:spPr>
        <p:txBody>
          <a:bodyPr anchor="t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C6E2608F-4D6F-A0F0-F74A-FF74A1C36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2349500"/>
            <a:ext cx="5255538" cy="2159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BCCF068-F486-67ED-7C83-2D111D2FF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425" y="6308749"/>
            <a:ext cx="3311999" cy="32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787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Orange_Agenda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D7AC4D21-6005-ACBD-62D5-60E86FD6EF4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440" y="0"/>
            <a:ext cx="2489594" cy="63087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4F4E0C-18E3-6FAE-F8E7-57E9F74F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89138"/>
            <a:ext cx="5256000" cy="2519362"/>
          </a:xfrm>
        </p:spPr>
        <p:txBody>
          <a:bodyPr anchor="ctr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274108-039C-C6CB-0C00-D812430B0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B416D1-9037-F965-9C82-E9CCF8718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83699B-42EF-3902-AAC0-EF3D13C0976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07C8EC7-9F24-3F48-9D82-C6490376DBF1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C23C1719-930C-9011-8524-9B914AE2BD7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12237" y="333375"/>
            <a:ext cx="2700337" cy="935038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5D7932EC-9D92-36F6-CB0E-6B1CA79F2001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012238" y="1989137"/>
            <a:ext cx="2700339" cy="4319587"/>
          </a:xfrm>
        </p:spPr>
        <p:txBody>
          <a:bodyPr>
            <a:noAutofit/>
          </a:bodyPr>
          <a:lstStyle>
            <a:lvl1pPr marL="285750" indent="-285750">
              <a:spcBef>
                <a:spcPts val="0"/>
              </a:spcBef>
              <a:buFont typeface="Symbol" pitchFamily="2" charset="2"/>
              <a:buChar char="-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</p:spTree>
    <p:extLst>
      <p:ext uri="{BB962C8B-B14F-4D97-AF65-F5344CB8AC3E}">
        <p14:creationId xmlns:p14="http://schemas.microsoft.com/office/powerpoint/2010/main" val="3045066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folie_Orange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F4E0C-18E3-6FAE-F8E7-57E9F74F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89138"/>
            <a:ext cx="5256000" cy="2519362"/>
          </a:xfrm>
        </p:spPr>
        <p:txBody>
          <a:bodyPr anchor="ctr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274108-039C-C6CB-0C00-D812430B0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B416D1-9037-F965-9C82-E9CCF8718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83699B-42EF-3902-AAC0-EF3D13C0976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07C8EC7-9F24-3F48-9D82-C6490376DBF1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C23C1719-930C-9011-8524-9B914AE2BD7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46153" y="333375"/>
            <a:ext cx="5256000" cy="935038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EFDE50E9-9A6C-4CA5-798D-D3F51810149A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456578" y="1989137"/>
            <a:ext cx="5256000" cy="4319587"/>
          </a:xfrm>
        </p:spPr>
        <p:txBody>
          <a:bodyPr>
            <a:noAutofit/>
          </a:bodyPr>
          <a:lstStyle>
            <a:lvl1pPr marL="285750" indent="-285750">
              <a:spcBef>
                <a:spcPts val="0"/>
              </a:spcBef>
              <a:buFont typeface="Symbol" pitchFamily="2" charset="2"/>
              <a:buChar char="-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</p:spTree>
    <p:extLst>
      <p:ext uri="{BB962C8B-B14F-4D97-AF65-F5344CB8AC3E}">
        <p14:creationId xmlns:p14="http://schemas.microsoft.com/office/powerpoint/2010/main" val="83719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B38CAEDD-D236-1B6B-72AB-50E5B1C72D63}"/>
              </a:ext>
            </a:extLst>
          </p:cNvPr>
          <p:cNvSpPr/>
          <p:nvPr userDrawn="1"/>
        </p:nvSpPr>
        <p:spPr>
          <a:xfrm>
            <a:off x="0" y="0"/>
            <a:ext cx="12192000" cy="6308725"/>
          </a:xfrm>
          <a:prstGeom prst="rect">
            <a:avLst/>
          </a:prstGeom>
          <a:solidFill>
            <a:srgbClr val="FF9B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D12EB2-2DB6-852E-B123-60D20A20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981075"/>
            <a:ext cx="11233150" cy="424815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4EAFB12-6E39-6822-70C5-A2E66EEA9D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662C5D-2CCB-B953-3776-FFF77D3725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0D4ED0-1D15-AB4D-6C84-6486D03081B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4BF4E66-2C58-E74B-8C9E-DACDACB79967}" type="datetime4">
              <a:rPr lang="de-CH" smtClean="0"/>
              <a:t>13. August 2024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5796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_Orang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3285932-C9C5-2DD4-6A68-B9B2E8A61432}"/>
              </a:ext>
            </a:extLst>
          </p:cNvPr>
          <p:cNvSpPr/>
          <p:nvPr userDrawn="1"/>
        </p:nvSpPr>
        <p:spPr>
          <a:xfrm>
            <a:off x="0" y="0"/>
            <a:ext cx="6167438" cy="6308725"/>
          </a:xfrm>
          <a:prstGeom prst="rect">
            <a:avLst/>
          </a:prstGeom>
          <a:solidFill>
            <a:srgbClr val="FF9B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81818A-9317-8397-5320-2AFA9DEC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89138"/>
            <a:ext cx="5256000" cy="1079500"/>
          </a:xfrm>
        </p:spPr>
        <p:txBody>
          <a:bodyPr anchor="t">
            <a:no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11CFA1-BCFB-E6A5-757D-0EA603A2E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B4E66-5CC6-FD23-75A8-A556EF9F5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F43332-3AB9-F83D-0391-4074780375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027F67-5483-6948-89E6-4B26F86FE3F1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75933070-511B-E6B6-7351-DC9365ED3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8" y="0"/>
            <a:ext cx="6024562" cy="63087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01CEA77-9AAA-7985-D569-35499E00E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4" y="3429000"/>
            <a:ext cx="5256000" cy="18002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645561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Blau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85379-532E-6190-ECCD-F0EA8197E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5300AC2-363E-DD80-2951-6EEB4E8C70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C2577F-5BF3-5F5D-034F-19994A6EF5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D0E9E06-5D86-786B-7E44-3160B54D950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9EC1459-497A-254A-B030-C05744372BD2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6B64DD31-8A70-0F65-B094-83034950B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63" y="1268412"/>
            <a:ext cx="11224875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Zweit18e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231698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Blau_Tea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D12EB2-2DB6-852E-B123-60D20A20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981075"/>
            <a:ext cx="11233150" cy="424815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4EAFB12-6E39-6822-70C5-A2E66EEA9D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662C5D-2CCB-B953-3776-FFF77D3725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0D4ED0-1D15-AB4D-6C84-6486D03081B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B25F0E6-8CED-D548-B5EB-62E313803B08}" type="datetime4">
              <a:rPr lang="de-CH" smtClean="0"/>
              <a:t>13. August 2024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2547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Blau_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79C09-5938-325F-AEF4-5A713BC07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4" y="1268413"/>
            <a:ext cx="9720000" cy="288131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0CC3A4-EAF1-2C06-32DB-ED66BAE19B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F05122-3C56-DA85-0319-748C9855B9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0810A8-F389-24CF-3092-50FD7C0CB04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09C82DE-10B7-7947-874C-79353F850E9B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5735202-25FE-AF5E-560E-A3E92C811A67}"/>
              </a:ext>
            </a:extLst>
          </p:cNvPr>
          <p:cNvSpPr txBox="1"/>
          <p:nvPr userDrawn="1"/>
        </p:nvSpPr>
        <p:spPr>
          <a:xfrm>
            <a:off x="380175" y="1537712"/>
            <a:ext cx="3047237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3000" dirty="0">
                <a:solidFill>
                  <a:srgbClr val="E6E6E6"/>
                </a:solidFill>
              </a:rPr>
              <a:t>«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3F2FD0B-E399-ABD3-2083-F098B72DBA99}"/>
              </a:ext>
            </a:extLst>
          </p:cNvPr>
          <p:cNvSpPr txBox="1"/>
          <p:nvPr userDrawn="1"/>
        </p:nvSpPr>
        <p:spPr>
          <a:xfrm rot="10800000">
            <a:off x="8809800" y="1863476"/>
            <a:ext cx="3047237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3000" dirty="0">
                <a:solidFill>
                  <a:srgbClr val="E6E6E6"/>
                </a:solidFill>
              </a:rPr>
              <a:t>«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55C6F3CD-BAD6-D651-A1BB-C60A0522D25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35073" y="4508500"/>
            <a:ext cx="9719999" cy="442807"/>
          </a:xfrm>
        </p:spPr>
        <p:txBody>
          <a:bodyPr numCol="1" anchor="ctr">
            <a:noAutofit/>
          </a:bodyPr>
          <a:lstStyle>
            <a:lvl1pPr marL="285750" indent="-285750" algn="ctr">
              <a:spcBef>
                <a:spcPts val="0"/>
              </a:spcBef>
              <a:buFont typeface="Symbol" pitchFamily="2" charset="2"/>
              <a:buChar char="-"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 (Teaser)</a:t>
            </a:r>
          </a:p>
        </p:txBody>
      </p:sp>
    </p:spTree>
    <p:extLst>
      <p:ext uri="{BB962C8B-B14F-4D97-AF65-F5344CB8AC3E}">
        <p14:creationId xmlns:p14="http://schemas.microsoft.com/office/powerpoint/2010/main" val="26245981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Blau_Viertelseitig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D06E0-8FEA-7FFC-61DD-D100B229B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0" y="1267200"/>
            <a:ext cx="8112575" cy="720725"/>
          </a:xfrm>
        </p:spPr>
        <p:txBody>
          <a:bodyPr anchor="t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7E2FF65-A09A-4513-7346-0BC3C9D876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80111C-D0E7-71BA-224B-6FE7B617B3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3B7E3F-71C7-470C-E12F-CB5DA56B3D9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52ED73E-7357-034C-8E94-7F44362BEABA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A4C7BAE7-6D9C-D92F-8E25-5260B4AF8A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43250" cy="63087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D4B2E78-A170-2513-51C5-E89AABB37F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0" y="2349500"/>
            <a:ext cx="8112575" cy="3241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ob sich der </a:t>
            </a:r>
            <a:r>
              <a:rPr lang="de-DE" dirty="0" err="1"/>
              <a:t>text</a:t>
            </a:r>
            <a:r>
              <a:rPr lang="de-DE" dirty="0"/>
              <a:t> dabei gut fühlt, weiß ich nicht. ich schätze, eher nicht, denn wer fühlt sich schon gut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aber irgendwer muss diesen </a:t>
            </a:r>
            <a:r>
              <a:rPr lang="de-DE" dirty="0" err="1"/>
              <a:t>job</a:t>
            </a:r>
            <a:r>
              <a:rPr lang="de-DE" dirty="0"/>
              <a:t> ja machen und deshalb kann ich es nicht ändern . ich könnte dem </a:t>
            </a:r>
            <a:r>
              <a:rPr lang="de-DE" dirty="0" err="1"/>
              <a:t>text</a:t>
            </a:r>
            <a:r>
              <a:rPr lang="de-DE" dirty="0"/>
              <a:t> höchstens ein bisschen gut zureden, dass er auch als </a:t>
            </a:r>
            <a:r>
              <a:rPr lang="de-DE" dirty="0" err="1"/>
              <a:t>platzhalter</a:t>
            </a:r>
            <a:r>
              <a:rPr lang="de-DE" dirty="0"/>
              <a:t> eine wichtige rolle spielt und durchaus gebraucht wird. könnte mir vorstellen, dass ihm das gut tut. denn das </a:t>
            </a:r>
            <a:r>
              <a:rPr lang="de-DE" dirty="0" err="1"/>
              <a:t>gefühl</a:t>
            </a:r>
            <a:r>
              <a:rPr lang="de-DE" dirty="0"/>
              <a:t> gebraucht zu werden tut doch jedem gut, oder?</a:t>
            </a:r>
          </a:p>
        </p:txBody>
      </p:sp>
    </p:spTree>
    <p:extLst>
      <p:ext uri="{BB962C8B-B14F-4D97-AF65-F5344CB8AC3E}">
        <p14:creationId xmlns:p14="http://schemas.microsoft.com/office/powerpoint/2010/main" val="5617976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Blau_Halbseitig_Bild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81818A-9317-8397-5320-2AFA9DEC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89138"/>
            <a:ext cx="5256000" cy="1079500"/>
          </a:xfrm>
        </p:spPr>
        <p:txBody>
          <a:bodyPr anchor="t">
            <a:noAutofit/>
          </a:bodyPr>
          <a:lstStyle>
            <a:lvl1pPr>
              <a:defRPr sz="380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11CFA1-BCFB-E6A5-757D-0EA603A2E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B4E66-5CC6-FD23-75A8-A556EF9F5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F43332-3AB9-F83D-0391-4074780375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D801F22-B7FB-6D4C-9759-25345EBFAFFA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75933070-511B-E6B6-7351-DC9365ED3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8" y="333375"/>
            <a:ext cx="5545138" cy="59753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01CEA77-9AAA-7985-D569-35499E00EA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4" y="3429000"/>
            <a:ext cx="5256000" cy="216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</p:spTree>
    <p:extLst>
      <p:ext uri="{BB962C8B-B14F-4D97-AF65-F5344CB8AC3E}">
        <p14:creationId xmlns:p14="http://schemas.microsoft.com/office/powerpoint/2010/main" val="29656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Blau_Halbseitig_Bild_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81818A-9317-8397-5320-2AFA9DEC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638" y="1989138"/>
            <a:ext cx="5256000" cy="1079500"/>
          </a:xfrm>
        </p:spPr>
        <p:txBody>
          <a:bodyPr anchor="t">
            <a:noAutofit/>
          </a:bodyPr>
          <a:lstStyle>
            <a:lvl1pPr>
              <a:defRPr sz="380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11CFA1-BCFB-E6A5-757D-0EA603A2E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B4E66-5CC6-FD23-75A8-A556EF9F5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F43332-3AB9-F83D-0391-4074780375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4742A76-C515-9D47-8AD3-3B947F2FFCED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75933070-511B-E6B6-7351-DC9365ED3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631" y="333375"/>
            <a:ext cx="5545138" cy="59753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01CEA77-9AAA-7985-D569-35499E00EA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48638" y="3429000"/>
            <a:ext cx="5256000" cy="216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</p:spTree>
    <p:extLst>
      <p:ext uri="{BB962C8B-B14F-4D97-AF65-F5344CB8AC3E}">
        <p14:creationId xmlns:p14="http://schemas.microsoft.com/office/powerpoint/2010/main" val="29449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Logoband_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0">
            <a:extLst>
              <a:ext uri="{FF2B5EF4-FFF2-40B4-BE49-F238E27FC236}">
                <a16:creationId xmlns:a16="http://schemas.microsoft.com/office/drawing/2014/main" id="{F6EE1717-6632-793D-F779-3C4587F585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837309E-BE93-04F8-5395-EE505F8F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2" y="981075"/>
            <a:ext cx="7451724" cy="627739"/>
          </a:xfrm>
        </p:spPr>
        <p:txBody>
          <a:bodyPr>
            <a:noAutofit/>
          </a:bodyPr>
          <a:lstStyle>
            <a:lvl1pPr>
              <a:defRPr sz="3800">
                <a:solidFill>
                  <a:srgbClr val="DEF428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AFC975E-E08E-CFAD-2869-FACBDF41E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050" y="1989139"/>
            <a:ext cx="7451723" cy="1079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9E990CB-25CE-CE97-49BB-C338EEBD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13" t="-4444" r="4413" b="531"/>
          <a:stretch/>
        </p:blipFill>
        <p:spPr>
          <a:xfrm>
            <a:off x="-21432" y="5823606"/>
            <a:ext cx="12192000" cy="76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045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Blau_ganzseitig_Bild_oben_Tea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9E32D551-0ECE-738B-7ABC-12E73466B8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4508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2C05FA-85C4-F2D5-F6AF-3863D9CB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E6BCCA-F342-FBA3-A59C-8BA902C196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B00CAA-8E79-601C-C1A6-5561102633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0060BE-EBF4-16C1-8392-357B6AD0E7C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D8D4C20-AF52-F74B-972E-505B726A1A61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B2145D9-2DFD-C3BF-0C30-69210367DF37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324225" y="4874991"/>
            <a:ext cx="8398899" cy="1152000"/>
          </a:xfrm>
        </p:spPr>
        <p:txBody>
          <a:bodyPr numCol="2" spcCol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ob sich der </a:t>
            </a:r>
            <a:r>
              <a:rPr lang="de-DE" dirty="0" err="1"/>
              <a:t>text</a:t>
            </a:r>
            <a:r>
              <a:rPr lang="de-DE" dirty="0"/>
              <a:t> dabei gut fühlt, weiß ich nicht. ich schätze, eher nicht, denn wer fühlt sich schon gut als </a:t>
            </a:r>
            <a:r>
              <a:rPr lang="de-DE" dirty="0" err="1"/>
              <a:t>platzhalter</a:t>
            </a:r>
            <a:r>
              <a:rPr lang="de-DE" dirty="0"/>
              <a:t>. aber irgendwer muss diesen </a:t>
            </a:r>
            <a:r>
              <a:rPr lang="de-DE" dirty="0" err="1"/>
              <a:t>job</a:t>
            </a:r>
            <a:r>
              <a:rPr lang="de-DE" dirty="0"/>
              <a:t> ja machen und deshalb kann ich es nicht ändern . 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CEE8E6A7-84D0-F5B4-F12E-386EAF1767CE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75009" y="4874991"/>
            <a:ext cx="2232000" cy="1152000"/>
          </a:xfrm>
        </p:spPr>
        <p:txBody>
          <a:bodyPr numCol="1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 (Teaser)</a:t>
            </a:r>
          </a:p>
        </p:txBody>
      </p:sp>
    </p:spTree>
    <p:extLst>
      <p:ext uri="{BB962C8B-B14F-4D97-AF65-F5344CB8AC3E}">
        <p14:creationId xmlns:p14="http://schemas.microsoft.com/office/powerpoint/2010/main" val="28365509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n_Blau_Text_Bildgall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BF0E9-AE72-5A0C-2226-526FA91EA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590260"/>
            <a:ext cx="4788001" cy="1259087"/>
          </a:xfrm>
        </p:spPr>
        <p:txBody>
          <a:bodyPr anchor="t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674035-429B-A910-8245-1F2B44E081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4135CD-B8E5-8DFE-4901-158F71FF1F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37F08F-E164-7080-0028-F3F8E285FBB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B90FE63-8BB7-7A43-B716-A4B0069A619C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4B0ECD84-D3B1-4CA1-836B-181B0D28DC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8" y="977347"/>
            <a:ext cx="1872000" cy="18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54AB3A53-2085-2C56-8755-587E51DACE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2466" y="3072653"/>
            <a:ext cx="4788000" cy="21565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ob sich der </a:t>
            </a:r>
            <a:r>
              <a:rPr lang="de-DE" dirty="0" err="1"/>
              <a:t>text</a:t>
            </a:r>
            <a:r>
              <a:rPr lang="de-DE" dirty="0"/>
              <a:t> dabei gut fühlt, weiß ich nicht. </a:t>
            </a:r>
          </a:p>
        </p:txBody>
      </p:sp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784DDB6F-A9D1-6747-A30C-9852F7C753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7775" y="3072653"/>
            <a:ext cx="3947944" cy="215657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C5BC7354-B32B-E73A-4FE7-5D3BAFA4C6B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466" y="977348"/>
            <a:ext cx="4788000" cy="29106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E1D01D86-AEBD-71D9-908D-564B604E78B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43719" y="977347"/>
            <a:ext cx="1872000" cy="18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E60B88D7-306C-8E41-0B7F-47AA71847C8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320000" y="977347"/>
            <a:ext cx="1872000" cy="425187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81956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Blau_4_Bilder_Text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91C6DC-73F0-714B-9BED-E841BF658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63" y="333375"/>
            <a:ext cx="8395841" cy="647698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340F53-D440-B7FF-585A-62A59F7CA4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AF33A6-F961-A2F4-61B6-D542C80BF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8518508-EFEE-E847-72F9-FF8DED15A31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7F44DB3-AEFA-5342-939C-846951A5F71B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CEE6A32B-2F62-EAAF-7137-29B2625C5B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4" y="1989138"/>
            <a:ext cx="2700000" cy="1800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A8998B62-E627-5FAB-098D-4E47AFFB993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4" y="3975894"/>
            <a:ext cx="2700339" cy="1980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1C86788C-4652-B35D-B51D-5A05E28357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23695" y="1989138"/>
            <a:ext cx="2700000" cy="1800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EEBBDF17-A5D4-8EAA-D998-8530ECDE858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24225" y="3975895"/>
            <a:ext cx="2700338" cy="19799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  <p:sp>
        <p:nvSpPr>
          <p:cNvPr id="19" name="Bildplatzhalter 10">
            <a:extLst>
              <a:ext uri="{FF2B5EF4-FFF2-40B4-BE49-F238E27FC236}">
                <a16:creationId xmlns:a16="http://schemas.microsoft.com/office/drawing/2014/main" id="{C1044374-D7BB-86C7-D794-4748DE4056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7966" y="1989138"/>
            <a:ext cx="2700000" cy="1800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5A1858F6-D259-DF04-9D0B-66B46B22277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175604" y="3975895"/>
            <a:ext cx="2700000" cy="19799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  <p:sp>
        <p:nvSpPr>
          <p:cNvPr id="21" name="Bildplatzhalter 10">
            <a:extLst>
              <a:ext uri="{FF2B5EF4-FFF2-40B4-BE49-F238E27FC236}">
                <a16:creationId xmlns:a16="http://schemas.microsoft.com/office/drawing/2014/main" id="{B90FA5E2-C4C8-35A5-EC3B-ECB9BB1A2A2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12238" y="1989138"/>
            <a:ext cx="2700000" cy="1800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000050BE-55E3-CF6D-2AD7-051EB499D84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9010829" y="3975895"/>
            <a:ext cx="2700000" cy="19799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AEF78F52-6307-C0E2-0878-37524248213F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79763" y="1269208"/>
            <a:ext cx="8395841" cy="35956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699955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Blau_Diagramm_Halb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F4E0C-18E3-6FAE-F8E7-57E9F74F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89138"/>
            <a:ext cx="5266425" cy="1079499"/>
          </a:xfrm>
        </p:spPr>
        <p:txBody>
          <a:bodyPr anchor="t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274108-039C-C6CB-0C00-D812430B0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B416D1-9037-F965-9C82-E9CCF8718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83699B-42EF-3902-AAC0-EF3D13C0976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950B3DA-97DE-7249-B3B9-96ABFE98D413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38450C4-59A6-C074-AC4D-ED9195EF9A5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4" y="3429000"/>
            <a:ext cx="5266425" cy="216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</a:t>
            </a:r>
          </a:p>
        </p:txBody>
      </p:sp>
      <p:sp>
        <p:nvSpPr>
          <p:cNvPr id="7" name="Diagrammplatzhalter 8">
            <a:extLst>
              <a:ext uri="{FF2B5EF4-FFF2-40B4-BE49-F238E27FC236}">
                <a16:creationId xmlns:a16="http://schemas.microsoft.com/office/drawing/2014/main" id="{73140AF8-84DB-3E55-2864-60037D7E3E4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167438" y="333375"/>
            <a:ext cx="5545138" cy="597535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23532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Blau_Diagramm_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911C4-06C0-E00C-EB93-953F129B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7515E9C-E3B0-2DE9-6076-63E91B47DB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852CFC-43A0-551D-4F6A-F9D2A06C4D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71E748-44B7-1B55-4E1C-003B48DC950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BE3600E-5986-F449-A10A-918DDF118009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Diagrammplatzhalter 8">
            <a:extLst>
              <a:ext uri="{FF2B5EF4-FFF2-40B4-BE49-F238E27FC236}">
                <a16:creationId xmlns:a16="http://schemas.microsoft.com/office/drawing/2014/main" id="{EAF7C96E-02D6-3895-9E82-E04681CD26D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79763" y="1989137"/>
            <a:ext cx="11243361" cy="4319587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F6E1BC8D-49C4-7BA6-34B9-96E31EBD7841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79763" y="1269208"/>
            <a:ext cx="11243361" cy="36909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052698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Blau_2_Bilder_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546491F-FF75-9300-18CA-A8019D9B79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EC01B2-7E19-CF20-8B58-5E516823C2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22983F-8CAA-1952-4AAA-677FE9642FD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E5D48A8-D47A-5148-8D88-D5457EBBC8AA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7" name="Bildplatzhalter 10">
            <a:extLst>
              <a:ext uri="{FF2B5EF4-FFF2-40B4-BE49-F238E27FC236}">
                <a16:creationId xmlns:a16="http://schemas.microsoft.com/office/drawing/2014/main" id="{9D7F2643-8552-A451-5E54-9CD79A0EC3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2000" y="4508499"/>
            <a:ext cx="4680000" cy="1800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FD6E4D3D-9394-DA5A-89D0-190D88D44C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4" y="1988344"/>
            <a:ext cx="5523717" cy="216138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  <a:p>
            <a:pPr lvl="0"/>
            <a:r>
              <a:rPr lang="de-DE" dirty="0"/>
              <a:t>ob sich der </a:t>
            </a:r>
            <a:r>
              <a:rPr lang="de-DE" dirty="0" err="1"/>
              <a:t>text</a:t>
            </a:r>
            <a:r>
              <a:rPr lang="de-DE" dirty="0"/>
              <a:t> dabei gut fühlt, weiß ich nicht. ich schätze, eher nicht, denn wer fühlt sich schon gut als </a:t>
            </a:r>
            <a:r>
              <a:rPr lang="de-DE" dirty="0" err="1"/>
              <a:t>platzhalter</a:t>
            </a:r>
            <a:r>
              <a:rPr lang="de-DE" dirty="0"/>
              <a:t>. aber irgendwer muss diesen </a:t>
            </a:r>
            <a:r>
              <a:rPr lang="de-DE" dirty="0" err="1"/>
              <a:t>job</a:t>
            </a:r>
            <a:r>
              <a:rPr lang="de-DE" dirty="0"/>
              <a:t> ja machen und deshalb kann ich es nicht ändern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8BEC9BF5-EA4E-C027-6E5D-F8920C1F185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79423" y="4508500"/>
            <a:ext cx="2700000" cy="1800225"/>
          </a:xfrm>
          <a:solidFill>
            <a:srgbClr val="E6E6E6"/>
          </a:solidFill>
        </p:spPr>
        <p:txBody>
          <a:bodyPr lIns="144000" tIns="144000" rIns="144000" bIns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77FEBFA2-D564-B049-3473-B0CA6EF862D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324563" y="4508500"/>
            <a:ext cx="2700000" cy="1800225"/>
          </a:xfrm>
          <a:solidFill>
            <a:srgbClr val="0059FF"/>
          </a:solidFill>
        </p:spPr>
        <p:txBody>
          <a:bodyPr lIns="144000" tIns="144000" rIns="144000" bIns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1D6408B1-3868-6220-788E-04ADC2074EA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512000" y="0"/>
            <a:ext cx="4680000" cy="429259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AA92E2E-1E6E-AFA6-C62C-60197D1D1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64" y="333374"/>
            <a:ext cx="5523378" cy="1439069"/>
          </a:xfrm>
        </p:spPr>
        <p:txBody>
          <a:bodyPr anchor="ctr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290603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Blau_Bild_Text_3_Info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546491F-FF75-9300-18CA-A8019D9B79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EC01B2-7E19-CF20-8B58-5E516823C2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22983F-8CAA-1952-4AAA-677FE9642FD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8C74934-2C1C-E349-B5B7-B4B215D9DC49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7" name="Bildplatzhalter 10">
            <a:extLst>
              <a:ext uri="{FF2B5EF4-FFF2-40B4-BE49-F238E27FC236}">
                <a16:creationId xmlns:a16="http://schemas.microsoft.com/office/drawing/2014/main" id="{9D7F2643-8552-A451-5E54-9CD79A0EC3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8861" y="0"/>
            <a:ext cx="6003138" cy="63087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FD6E4D3D-9394-DA5A-89D0-190D88D44C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4" y="1988345"/>
            <a:ext cx="5256000" cy="180022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8BEC9BF5-EA4E-C027-6E5D-F8920C1F185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901994" y="4508500"/>
            <a:ext cx="2700000" cy="1800225"/>
          </a:xfrm>
          <a:solidFill>
            <a:srgbClr val="0059FF"/>
          </a:solidFill>
        </p:spPr>
        <p:txBody>
          <a:bodyPr lIns="144000" tIns="144000" rIns="144000" bIns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77FEBFA2-D564-B049-3473-B0CA6EF862D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747133" y="4508500"/>
            <a:ext cx="2700000" cy="1800225"/>
          </a:xfrm>
          <a:solidFill>
            <a:srgbClr val="E6E6E6"/>
          </a:solidFill>
        </p:spPr>
        <p:txBody>
          <a:bodyPr lIns="144000" tIns="144000" rIns="144000" bIns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1FBFE93-C04D-816E-73B7-D49800FBAC88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611431" y="4508500"/>
            <a:ext cx="2700000" cy="1800225"/>
          </a:xfrm>
          <a:solidFill>
            <a:srgbClr val="E6E6E6"/>
          </a:solidFill>
        </p:spPr>
        <p:txBody>
          <a:bodyPr lIns="144000" tIns="144000" rIns="144000" bIns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7D2B8F7-3592-77EE-27B0-18136BE4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64" y="333374"/>
            <a:ext cx="5256000" cy="1439069"/>
          </a:xfrm>
        </p:spPr>
        <p:txBody>
          <a:bodyPr anchor="ctr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041104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Blau_Bild_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557F5-8318-9ACD-1094-AE4A73AE8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FBB90A9-5F3A-BE8B-0EF8-4A758AA9E9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B52005-DB60-8A5D-D460-A95F3FD9DB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6965529-1E86-F1D9-C390-9BACEA643E5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E6F5D87-EB29-7F49-BA6D-EC45E5F9053F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95075076-C3F2-6CBD-8759-7EF206884D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5690" y="2169319"/>
            <a:ext cx="1800000" cy="1079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761AF82-0A28-C56A-B94D-3E2287FA5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8288" y="1989139"/>
            <a:ext cx="3960000" cy="1439860"/>
          </a:xfrm>
          <a:noFill/>
        </p:spPr>
        <p:txBody>
          <a:bodyPr lIns="144000" tIns="144000" rIns="144000" bIns="144000">
            <a:noAutofit/>
          </a:bodyPr>
          <a:lstStyle>
            <a:lvl1pPr marL="1155700" indent="0">
              <a:spcBef>
                <a:spcPts val="0"/>
              </a:spcBef>
              <a:buNone/>
              <a:tabLst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03193BA-634D-40FF-D9C8-C12C07ED5542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176310" y="1989139"/>
            <a:ext cx="3960000" cy="1439860"/>
          </a:xfrm>
          <a:solidFill>
            <a:srgbClr val="E6E6E6"/>
          </a:solidFill>
        </p:spPr>
        <p:txBody>
          <a:bodyPr lIns="144000" tIns="144000" rIns="144000" bIns="144000">
            <a:noAutofit/>
          </a:bodyPr>
          <a:lstStyle>
            <a:lvl1pPr marL="1155700" indent="0">
              <a:spcBef>
                <a:spcPts val="0"/>
              </a:spcBef>
              <a:buNone/>
              <a:tabLst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A219FE3D-6415-4FC4-16D5-5B14A3D3933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2028288" y="3779838"/>
            <a:ext cx="3960000" cy="1439859"/>
          </a:xfrm>
          <a:noFill/>
        </p:spPr>
        <p:txBody>
          <a:bodyPr lIns="144000" tIns="144000" rIns="144000" bIns="144000">
            <a:noAutofit/>
          </a:bodyPr>
          <a:lstStyle>
            <a:lvl1pPr marL="1155700" indent="0">
              <a:spcBef>
                <a:spcPts val="0"/>
              </a:spcBef>
              <a:buNone/>
              <a:tabLst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8972E3AE-629B-79E9-20F1-CDA064A189A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7176310" y="3779839"/>
            <a:ext cx="3960000" cy="1439858"/>
          </a:xfrm>
          <a:noFill/>
        </p:spPr>
        <p:txBody>
          <a:bodyPr lIns="144000" tIns="144000" rIns="144000" bIns="144000">
            <a:noAutofit/>
          </a:bodyPr>
          <a:lstStyle>
            <a:lvl1pPr marL="1155700" indent="0">
              <a:spcBef>
                <a:spcPts val="0"/>
              </a:spcBef>
              <a:buNone/>
              <a:tabLst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5559CC2A-5E98-12CA-F25C-9CB1EDAD9C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76963" y="2169319"/>
            <a:ext cx="1800000" cy="1079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450991B9-C9BC-7E00-93CF-D9CA22741A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55690" y="3960019"/>
            <a:ext cx="1800000" cy="1079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7153678C-C886-E4DA-FE58-D794EB0FCBE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6963" y="3960019"/>
            <a:ext cx="1800000" cy="1079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979574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Blau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F4E0C-18E3-6FAE-F8E7-57E9F74F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89138"/>
            <a:ext cx="5266425" cy="2519362"/>
          </a:xfrm>
        </p:spPr>
        <p:txBody>
          <a:bodyPr anchor="ctr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274108-039C-C6CB-0C00-D812430B0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B416D1-9037-F965-9C82-E9CCF8718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83699B-42EF-3902-AAC0-EF3D13C0976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B71908A-04BC-6141-85A8-A64D0E19B51C}" type="datetime4">
              <a:rPr lang="de-CH" smtClean="0"/>
              <a:t>13. August 2024</a:t>
            </a:fld>
            <a:endParaRPr lang="de-CH" dirty="0"/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24ABB0D0-6889-EF86-7760-D2A1803F6330}"/>
              </a:ext>
            </a:extLst>
          </p:cNvPr>
          <p:cNvCxnSpPr>
            <a:cxnSpLocks/>
          </p:cNvCxnSpPr>
          <p:nvPr userDrawn="1"/>
        </p:nvCxnSpPr>
        <p:spPr>
          <a:xfrm>
            <a:off x="8945040" y="333375"/>
            <a:ext cx="0" cy="5975350"/>
          </a:xfrm>
          <a:prstGeom prst="line">
            <a:avLst/>
          </a:prstGeom>
          <a:ln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D74E3F6D-D13D-4AB1-2EAC-BB4FEE568D6A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8698727" y="871001"/>
            <a:ext cx="477076" cy="5725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rgbClr val="0059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●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3E16CA50-CAA9-9E7F-F0EF-B9B8A8B83975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698727" y="1729742"/>
            <a:ext cx="477076" cy="5725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rgbClr val="0059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●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175D0B62-2464-BF2A-5542-7A2D5B0EE8D1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698727" y="2588483"/>
            <a:ext cx="477076" cy="5725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rgbClr val="0059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●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6E8BC668-EE87-8355-13B9-24799648959A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8698727" y="3447224"/>
            <a:ext cx="477076" cy="5725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rgbClr val="0059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●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46114B47-D876-92E7-4FC5-6B6C7ED623A0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8698727" y="4298014"/>
            <a:ext cx="477076" cy="5725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rgbClr val="0059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●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0133C83F-DD32-9AB6-E5C9-31374C9A583C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698727" y="5164706"/>
            <a:ext cx="477076" cy="5725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rgbClr val="0059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●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FDB48516-AAC4-554D-6A6C-5A3FA3B28EB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264404" y="871002"/>
            <a:ext cx="1307008" cy="572576"/>
          </a:xfrm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Font typeface="Symbol" pitchFamily="2" charset="2"/>
              <a:buNone/>
              <a:tabLst/>
            </a:pPr>
            <a:r>
              <a:rPr lang="de-DE" dirty="0"/>
              <a:t>08.00 – 9.00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0DDD9B7D-CBFB-C255-74D1-3E2904E1AAF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9300613" y="871002"/>
            <a:ext cx="2411961" cy="572576"/>
          </a:xfrm>
        </p:spPr>
        <p:txBody>
          <a:bodyPr anchor="ctr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45CDE221-EFA5-05E7-3D71-F803F4A87DAB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7264404" y="1733262"/>
            <a:ext cx="1307008" cy="57257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08.00 – 9.00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7A913355-E1B3-78AD-270C-78C52F9C6DA9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9300613" y="1729040"/>
            <a:ext cx="2411961" cy="572576"/>
          </a:xfrm>
        </p:spPr>
        <p:txBody>
          <a:bodyPr anchor="ctr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7DD9E19F-F41D-6ACF-6761-1B8071729DBF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7264404" y="2591300"/>
            <a:ext cx="1307008" cy="57257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08.00 – 9.00</a:t>
            </a:r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ED6ADE46-EFED-7FC1-F031-1139ADC55578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9300613" y="2587078"/>
            <a:ext cx="2411961" cy="572576"/>
          </a:xfrm>
        </p:spPr>
        <p:txBody>
          <a:bodyPr anchor="ctr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E410792E-317E-025E-4AF7-657140C1049D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264404" y="3449338"/>
            <a:ext cx="1307008" cy="57257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08.00 – 9.00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1C23E55A-89C9-9A4F-1014-31AC1CA63A6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9300613" y="3445116"/>
            <a:ext cx="2411961" cy="572576"/>
          </a:xfrm>
        </p:spPr>
        <p:txBody>
          <a:bodyPr anchor="ctr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8C7B6473-79C3-D128-F7D2-9BA67D5691B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64404" y="4307376"/>
            <a:ext cx="1307008" cy="57257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08.00 – 9.00</a:t>
            </a: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12BCDB0F-8BAC-E19B-C299-7935C74E8992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9300613" y="4303154"/>
            <a:ext cx="2411961" cy="572576"/>
          </a:xfrm>
        </p:spPr>
        <p:txBody>
          <a:bodyPr anchor="ctr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21AC8930-B7F3-60F1-3EB4-B6D8BCEE87F2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7264404" y="5165415"/>
            <a:ext cx="1307008" cy="57257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08.00 – 9.00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1490BDEC-B29A-F153-595D-ED5337AFA34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9300613" y="5161193"/>
            <a:ext cx="2411961" cy="572576"/>
          </a:xfrm>
        </p:spPr>
        <p:txBody>
          <a:bodyPr anchor="ctr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582691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Blau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D7AC4D21-6005-ACBD-62D5-60E86FD6EF4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440" y="0"/>
            <a:ext cx="2489594" cy="63087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4F4E0C-18E3-6FAE-F8E7-57E9F74F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89138"/>
            <a:ext cx="5266425" cy="2519362"/>
          </a:xfrm>
        </p:spPr>
        <p:txBody>
          <a:bodyPr anchor="ctr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274108-039C-C6CB-0C00-D812430B0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B416D1-9037-F965-9C82-E9CCF8718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83699B-42EF-3902-AAC0-EF3D13C0976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01D0FE7-98E6-B149-87AF-D3E8D58DF929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C23C1719-930C-9011-8524-9B914AE2BD7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12238" y="342670"/>
            <a:ext cx="2692400" cy="937796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E08AD399-2D22-8157-C81E-9DE785B4243F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012238" y="1989137"/>
            <a:ext cx="2700339" cy="4319587"/>
          </a:xfrm>
        </p:spPr>
        <p:txBody>
          <a:bodyPr>
            <a:noAutofit/>
          </a:bodyPr>
          <a:lstStyle>
            <a:lvl1pPr marL="285750" indent="-285750">
              <a:spcBef>
                <a:spcPts val="0"/>
              </a:spcBef>
              <a:buFont typeface="Symbol" pitchFamily="2" charset="2"/>
              <a:buChar char="-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</p:spTree>
    <p:extLst>
      <p:ext uri="{BB962C8B-B14F-4D97-AF65-F5344CB8AC3E}">
        <p14:creationId xmlns:p14="http://schemas.microsoft.com/office/powerpoint/2010/main" val="377302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Logoband_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10">
            <a:extLst>
              <a:ext uri="{FF2B5EF4-FFF2-40B4-BE49-F238E27FC236}">
                <a16:creationId xmlns:a16="http://schemas.microsoft.com/office/drawing/2014/main" id="{FA682176-AE90-EC8C-44F3-D1E4609C26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3FF961D-7B1E-545F-79E6-24DB7E346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2" y="981075"/>
            <a:ext cx="7451724" cy="627739"/>
          </a:xfrm>
        </p:spPr>
        <p:txBody>
          <a:bodyPr>
            <a:noAutofit/>
          </a:bodyPr>
          <a:lstStyle>
            <a:lvl1pPr>
              <a:defRPr sz="3800">
                <a:solidFill>
                  <a:srgbClr val="DEF428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64EC9D0-B7F8-3244-099B-EC830ADEB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050" y="1989139"/>
            <a:ext cx="7451723" cy="1079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546F282-330E-EAE4-8CAA-09710D767D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74" r="4274" b="-4712"/>
          <a:stretch/>
        </p:blipFill>
        <p:spPr>
          <a:xfrm>
            <a:off x="0" y="5856456"/>
            <a:ext cx="12192000" cy="7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5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folie_Blau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F4E0C-18E3-6FAE-F8E7-57E9F74F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89138"/>
            <a:ext cx="5266425" cy="2519362"/>
          </a:xfrm>
        </p:spPr>
        <p:txBody>
          <a:bodyPr anchor="ctr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274108-039C-C6CB-0C00-D812430B0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B416D1-9037-F965-9C82-E9CCF8718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83699B-42EF-3902-AAC0-EF3D13C0976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01D0FE7-98E6-B149-87AF-D3E8D58DF929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1F0EC93B-71CF-4B11-5023-FFE9DB9A1E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46153" y="333375"/>
            <a:ext cx="5256000" cy="935038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B0FC6CF2-57EE-CBCD-85FB-EE281F2AC5D4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456578" y="1989137"/>
            <a:ext cx="5256000" cy="4319587"/>
          </a:xfrm>
        </p:spPr>
        <p:txBody>
          <a:bodyPr>
            <a:noAutofit/>
          </a:bodyPr>
          <a:lstStyle>
            <a:lvl1pPr marL="285750" indent="-285750">
              <a:spcBef>
                <a:spcPts val="0"/>
              </a:spcBef>
              <a:buFont typeface="Symbol" pitchFamily="2" charset="2"/>
              <a:buChar char="-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</p:spTree>
    <p:extLst>
      <p:ext uri="{BB962C8B-B14F-4D97-AF65-F5344CB8AC3E}">
        <p14:creationId xmlns:p14="http://schemas.microsoft.com/office/powerpoint/2010/main" val="36407476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B38CAEDD-D236-1B6B-72AB-50E5B1C72D63}"/>
              </a:ext>
            </a:extLst>
          </p:cNvPr>
          <p:cNvSpPr/>
          <p:nvPr userDrawn="1"/>
        </p:nvSpPr>
        <p:spPr>
          <a:xfrm>
            <a:off x="0" y="0"/>
            <a:ext cx="12192000" cy="6308725"/>
          </a:xfrm>
          <a:prstGeom prst="rect">
            <a:avLst/>
          </a:prstGeom>
          <a:solidFill>
            <a:srgbClr val="005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D12EB2-2DB6-852E-B123-60D20A20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981075"/>
            <a:ext cx="11233150" cy="424815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4EAFB12-6E39-6822-70C5-A2E66EEA9D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662C5D-2CCB-B953-3776-FFF77D3725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0D4ED0-1D15-AB4D-6C84-6486D03081B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6BB40C9-4301-8246-88DB-CC6DBB996973}" type="datetime4">
              <a:rPr lang="de-CH" smtClean="0"/>
              <a:t>13. August 2024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06483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_Blau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3285932-C9C5-2DD4-6A68-B9B2E8A61432}"/>
              </a:ext>
            </a:extLst>
          </p:cNvPr>
          <p:cNvSpPr/>
          <p:nvPr userDrawn="1"/>
        </p:nvSpPr>
        <p:spPr>
          <a:xfrm>
            <a:off x="0" y="0"/>
            <a:ext cx="6167438" cy="6308725"/>
          </a:xfrm>
          <a:prstGeom prst="rect">
            <a:avLst/>
          </a:prstGeom>
          <a:solidFill>
            <a:srgbClr val="005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81818A-9317-8397-5320-2AFA9DEC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89138"/>
            <a:ext cx="5266425" cy="1079500"/>
          </a:xfrm>
        </p:spPr>
        <p:txBody>
          <a:bodyPr anchor="t">
            <a:no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11CFA1-BCFB-E6A5-757D-0EA603A2E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B4E66-5CC6-FD23-75A8-A556EF9F5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F43332-3AB9-F83D-0391-4074780375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5670291-44C6-5645-8E5A-814AE939AD7B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75933070-511B-E6B6-7351-DC9365ED3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8" y="0"/>
            <a:ext cx="6024562" cy="63087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01CEA77-9AAA-7985-D569-35499E00E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4" y="3429000"/>
            <a:ext cx="5266425" cy="18002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613775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grue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85379-532E-6190-ECCD-F0EA8197E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5300AC2-363E-DD80-2951-6EEB4E8C70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C2577F-5BF3-5F5D-034F-19994A6EF5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D0E9E06-5D86-786B-7E44-3160B54D950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19116CE-9FD1-9345-BC1D-3E85F67BCDBD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6B64DD31-8A70-0F65-B094-83034950B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63" y="1268412"/>
            <a:ext cx="11224875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633882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gruen_Tea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D12EB2-2DB6-852E-B123-60D20A20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981075"/>
            <a:ext cx="11233150" cy="4248150"/>
          </a:xfrm>
        </p:spPr>
        <p:txBody>
          <a:bodyPr anchor="ctr"/>
          <a:lstStyle>
            <a:lvl1pPr algn="ctr">
              <a:defRPr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4EAFB12-6E39-6822-70C5-A2E66EEA9D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662C5D-2CCB-B953-3776-FFF77D3725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0D4ED0-1D15-AB4D-6C84-6486D03081B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5E7B2C9-6CCB-604F-8A79-F9DFA304BD59}" type="datetime4">
              <a:rPr lang="de-CH" smtClean="0"/>
              <a:t>13. August 2024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671061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gruen_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79C09-5938-325F-AEF4-5A713BC07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4" y="1268413"/>
            <a:ext cx="9720000" cy="288131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0CC3A4-EAF1-2C06-32DB-ED66BAE19B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F05122-3C56-DA85-0319-748C9855B9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0810A8-F389-24CF-3092-50FD7C0CB04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99A6DFC-ADCA-1C4C-A321-7411488B82D1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5735202-25FE-AF5E-560E-A3E92C811A67}"/>
              </a:ext>
            </a:extLst>
          </p:cNvPr>
          <p:cNvSpPr txBox="1"/>
          <p:nvPr userDrawn="1"/>
        </p:nvSpPr>
        <p:spPr>
          <a:xfrm>
            <a:off x="380175" y="1537712"/>
            <a:ext cx="3047237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3000" dirty="0">
                <a:solidFill>
                  <a:srgbClr val="E6E6E6"/>
                </a:solidFill>
              </a:rPr>
              <a:t>«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3F2FD0B-E399-ABD3-2083-F098B72DBA99}"/>
              </a:ext>
            </a:extLst>
          </p:cNvPr>
          <p:cNvSpPr txBox="1"/>
          <p:nvPr userDrawn="1"/>
        </p:nvSpPr>
        <p:spPr>
          <a:xfrm rot="10800000">
            <a:off x="8809800" y="1863476"/>
            <a:ext cx="3047237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3000" dirty="0">
                <a:solidFill>
                  <a:srgbClr val="E6E6E6"/>
                </a:solidFill>
              </a:rPr>
              <a:t>«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55C6F3CD-BAD6-D651-A1BB-C60A0522D25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35073" y="4508500"/>
            <a:ext cx="9719999" cy="442807"/>
          </a:xfrm>
        </p:spPr>
        <p:txBody>
          <a:bodyPr numCol="1" anchor="ctr">
            <a:noAutofit/>
          </a:bodyPr>
          <a:lstStyle>
            <a:lvl1pPr marL="285750" indent="-285750" algn="ctr">
              <a:spcBef>
                <a:spcPts val="0"/>
              </a:spcBef>
              <a:buFont typeface="Symbol" pitchFamily="2" charset="2"/>
              <a:buChar char="-"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 (Teaser)</a:t>
            </a:r>
          </a:p>
        </p:txBody>
      </p:sp>
    </p:spTree>
    <p:extLst>
      <p:ext uri="{BB962C8B-B14F-4D97-AF65-F5344CB8AC3E}">
        <p14:creationId xmlns:p14="http://schemas.microsoft.com/office/powerpoint/2010/main" val="34446191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gruen_Viertelseitig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D06E0-8FEA-7FFC-61DD-D100B229B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0" y="1268413"/>
            <a:ext cx="8104638" cy="720725"/>
          </a:xfrm>
        </p:spPr>
        <p:txBody>
          <a:bodyPr anchor="t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7E2FF65-A09A-4513-7346-0BC3C9D876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80111C-D0E7-71BA-224B-6FE7B617B3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3B7E3F-71C7-470C-E12F-CB5DA56B3D9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31E0E0C-A8A1-BF47-965D-AC5B6D82AD2C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A4C7BAE7-6D9C-D92F-8E25-5260B4AF8A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43250" cy="63087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D4B2E78-A170-2513-51C5-E89AABB37F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0" y="2349500"/>
            <a:ext cx="8112575" cy="32400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ob sich der </a:t>
            </a:r>
            <a:r>
              <a:rPr lang="de-DE" dirty="0" err="1"/>
              <a:t>text</a:t>
            </a:r>
            <a:r>
              <a:rPr lang="de-DE" dirty="0"/>
              <a:t> dabei gut fühlt, weiß ich nicht. ich schätze, eher nicht, denn wer fühlt sich schon gut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aber irgendwer muss diesen </a:t>
            </a:r>
            <a:r>
              <a:rPr lang="de-DE" dirty="0" err="1"/>
              <a:t>job</a:t>
            </a:r>
            <a:r>
              <a:rPr lang="de-DE" dirty="0"/>
              <a:t> ja machen und deshalb kann ich es nicht ändern . ich könnte dem </a:t>
            </a:r>
            <a:r>
              <a:rPr lang="de-DE" dirty="0" err="1"/>
              <a:t>text</a:t>
            </a:r>
            <a:r>
              <a:rPr lang="de-DE" dirty="0"/>
              <a:t> höchstens ein bisschen gut zureden, dass er auch als </a:t>
            </a:r>
            <a:r>
              <a:rPr lang="de-DE" dirty="0" err="1"/>
              <a:t>platzhalter</a:t>
            </a:r>
            <a:r>
              <a:rPr lang="de-DE" dirty="0"/>
              <a:t> eine wichtige rolle spielt und durchaus gebraucht wird. könnte mir vorstellen, dass ihm das gut tut. denn das </a:t>
            </a:r>
            <a:r>
              <a:rPr lang="de-DE" dirty="0" err="1"/>
              <a:t>gefühl</a:t>
            </a:r>
            <a:r>
              <a:rPr lang="de-DE" dirty="0"/>
              <a:t> gebraucht zu werden tut doch jedem gut, oder?</a:t>
            </a:r>
          </a:p>
        </p:txBody>
      </p:sp>
    </p:spTree>
    <p:extLst>
      <p:ext uri="{BB962C8B-B14F-4D97-AF65-F5344CB8AC3E}">
        <p14:creationId xmlns:p14="http://schemas.microsoft.com/office/powerpoint/2010/main" val="13280139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gruen_Halbseitig_Bild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81818A-9317-8397-5320-2AFA9DEC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89138"/>
            <a:ext cx="5256000" cy="1079500"/>
          </a:xfrm>
        </p:spPr>
        <p:txBody>
          <a:bodyPr anchor="t">
            <a:noAutofit/>
          </a:bodyPr>
          <a:lstStyle>
            <a:lvl1pPr>
              <a:defRPr sz="380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11CFA1-BCFB-E6A5-757D-0EA603A2E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B4E66-5CC6-FD23-75A8-A556EF9F5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F43332-3AB9-F83D-0391-4074780375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24915C-1651-B74C-9F81-3545E4225913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75933070-511B-E6B6-7351-DC9365ED3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8" y="333375"/>
            <a:ext cx="5545138" cy="59753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01CEA77-9AAA-7985-D569-35499E00EA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4" y="3429000"/>
            <a:ext cx="5256000" cy="216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</p:spTree>
    <p:extLst>
      <p:ext uri="{BB962C8B-B14F-4D97-AF65-F5344CB8AC3E}">
        <p14:creationId xmlns:p14="http://schemas.microsoft.com/office/powerpoint/2010/main" val="22833981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gruen_Halbseitig_Bild_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81818A-9317-8397-5320-2AFA9DEC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638" y="1989138"/>
            <a:ext cx="5256000" cy="1079500"/>
          </a:xfrm>
        </p:spPr>
        <p:txBody>
          <a:bodyPr anchor="t">
            <a:noAutofit/>
          </a:bodyPr>
          <a:lstStyle>
            <a:lvl1pPr>
              <a:defRPr sz="380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11CFA1-BCFB-E6A5-757D-0EA603A2E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B4E66-5CC6-FD23-75A8-A556EF9F5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F43332-3AB9-F83D-0391-4074780375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BD14F84-8905-514A-9F0E-FEF8A8B3739E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75933070-511B-E6B6-7351-DC9365ED3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631" y="333375"/>
            <a:ext cx="5545138" cy="59753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01CEA77-9AAA-7985-D569-35499E00EA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48638" y="3429000"/>
            <a:ext cx="5256000" cy="216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</p:spTree>
    <p:extLst>
      <p:ext uri="{BB962C8B-B14F-4D97-AF65-F5344CB8AC3E}">
        <p14:creationId xmlns:p14="http://schemas.microsoft.com/office/powerpoint/2010/main" val="18227861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gruen_ganzseitig_Bild_oben_Tea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9E32D551-0ECE-738B-7ABC-12E73466B8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4508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2C05FA-85C4-F2D5-F6AF-3863D9CB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E6BCCA-F342-FBA3-A59C-8BA902C196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B00CAA-8E79-601C-C1A6-5561102633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0060BE-EBF4-16C1-8392-357B6AD0E7C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0066B6D-25C1-5F4F-B898-31766DFF8CA6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B2145D9-2DFD-C3BF-0C30-69210367DF37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324225" y="4874991"/>
            <a:ext cx="8398899" cy="1152000"/>
          </a:xfrm>
        </p:spPr>
        <p:txBody>
          <a:bodyPr numCol="2" spcCol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ob sich der </a:t>
            </a:r>
            <a:r>
              <a:rPr lang="de-DE" dirty="0" err="1"/>
              <a:t>text</a:t>
            </a:r>
            <a:r>
              <a:rPr lang="de-DE" dirty="0"/>
              <a:t> dabei gut fühlt, weiß ich nicht. ich schätze, eher nicht, denn wer fühlt sich schon gut als </a:t>
            </a:r>
            <a:r>
              <a:rPr lang="de-DE" dirty="0" err="1"/>
              <a:t>platzhalter</a:t>
            </a:r>
            <a:r>
              <a:rPr lang="de-DE" dirty="0"/>
              <a:t>. aber irgendwer muss diesen </a:t>
            </a:r>
            <a:r>
              <a:rPr lang="de-DE" dirty="0" err="1"/>
              <a:t>job</a:t>
            </a:r>
            <a:r>
              <a:rPr lang="de-DE" dirty="0"/>
              <a:t> ja machen und deshalb kann ich es nicht ändern . 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CEE8E6A7-84D0-F5B4-F12E-386EAF1767CE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75009" y="4874991"/>
            <a:ext cx="2232000" cy="1152000"/>
          </a:xfrm>
        </p:spPr>
        <p:txBody>
          <a:bodyPr numCol="1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 (Teaser)</a:t>
            </a:r>
          </a:p>
        </p:txBody>
      </p:sp>
    </p:spTree>
    <p:extLst>
      <p:ext uri="{BB962C8B-B14F-4D97-AF65-F5344CB8AC3E}">
        <p14:creationId xmlns:p14="http://schemas.microsoft.com/office/powerpoint/2010/main" val="201715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Logo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0">
            <a:extLst>
              <a:ext uri="{FF2B5EF4-FFF2-40B4-BE49-F238E27FC236}">
                <a16:creationId xmlns:a16="http://schemas.microsoft.com/office/drawing/2014/main" id="{56C5BC30-2476-FC89-6113-F1DEDA9AE0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9210" y="0"/>
            <a:ext cx="6031119" cy="6857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AE9DB3C-CB95-B4E4-1DBE-3DEB0E30ED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3" y="1280886"/>
            <a:ext cx="5255539" cy="708252"/>
          </a:xfrm>
        </p:spPr>
        <p:txBody>
          <a:bodyPr anchor="t">
            <a:noAutofit/>
          </a:bodyPr>
          <a:lstStyle>
            <a:lvl1pPr algn="l">
              <a:defRPr sz="3800"/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37258A42-219A-11FD-1776-9D2358129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2349500"/>
            <a:ext cx="5255538" cy="1800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055CBF2-6D69-20F8-83DF-9974A68EF9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425" y="6308725"/>
            <a:ext cx="331224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918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n_Dunkelgruen_Text_Bildgall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BF0E9-AE72-5A0C-2226-526FA91EA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590260"/>
            <a:ext cx="4788001" cy="1259087"/>
          </a:xfrm>
        </p:spPr>
        <p:txBody>
          <a:bodyPr anchor="t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674035-429B-A910-8245-1F2B44E081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4135CD-B8E5-8DFE-4901-158F71FF1F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37F08F-E164-7080-0028-F3F8E285FBB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97C8140-0C72-9444-B656-3FB8CFFDA1BA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4B0ECD84-D3B1-4CA1-836B-181B0D28DC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8" y="977347"/>
            <a:ext cx="1872000" cy="18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54AB3A53-2085-2C56-8755-587E51DACE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2466" y="3072653"/>
            <a:ext cx="4788000" cy="21565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ob sich der </a:t>
            </a:r>
            <a:r>
              <a:rPr lang="de-DE" dirty="0" err="1"/>
              <a:t>text</a:t>
            </a:r>
            <a:r>
              <a:rPr lang="de-DE" dirty="0"/>
              <a:t> dabei gut fühlt, weiß ich nicht. </a:t>
            </a:r>
          </a:p>
        </p:txBody>
      </p:sp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784DDB6F-A9D1-6747-A30C-9852F7C753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7775" y="3072653"/>
            <a:ext cx="3947944" cy="215657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C5BC7354-B32B-E73A-4FE7-5D3BAFA4C6B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466" y="977348"/>
            <a:ext cx="4788000" cy="29106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E1D01D86-AEBD-71D9-908D-564B604E78B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43719" y="977347"/>
            <a:ext cx="1872000" cy="18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E60B88D7-306C-8E41-0B7F-47AA71847C8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320000" y="977347"/>
            <a:ext cx="1872000" cy="425187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6789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gruen_4_Bilder_Text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91C6DC-73F0-714B-9BED-E841BF658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63" y="333375"/>
            <a:ext cx="8395841" cy="647698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340F53-D440-B7FF-585A-62A59F7CA4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AF33A6-F961-A2F4-61B6-D542C80BF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8518508-EFEE-E847-72F9-FF8DED15A31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44B0E1-74B6-B54F-A39C-2522F7153B4F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CEE6A32B-2F62-EAAF-7137-29B2625C5B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4" y="1989138"/>
            <a:ext cx="2700000" cy="1800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A8998B62-E627-5FAB-098D-4E47AFFB993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4" y="3975894"/>
            <a:ext cx="2700339" cy="1980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1C86788C-4652-B35D-B51D-5A05E28357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23695" y="1989138"/>
            <a:ext cx="2700000" cy="1800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EEBBDF17-A5D4-8EAA-D998-8530ECDE858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24225" y="3975895"/>
            <a:ext cx="2700338" cy="19799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  <p:sp>
        <p:nvSpPr>
          <p:cNvPr id="19" name="Bildplatzhalter 10">
            <a:extLst>
              <a:ext uri="{FF2B5EF4-FFF2-40B4-BE49-F238E27FC236}">
                <a16:creationId xmlns:a16="http://schemas.microsoft.com/office/drawing/2014/main" id="{C1044374-D7BB-86C7-D794-4748DE4056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7966" y="1989138"/>
            <a:ext cx="2700000" cy="1800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5A1858F6-D259-DF04-9D0B-66B46B22277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175604" y="3975895"/>
            <a:ext cx="2700000" cy="19799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  <p:sp>
        <p:nvSpPr>
          <p:cNvPr id="21" name="Bildplatzhalter 10">
            <a:extLst>
              <a:ext uri="{FF2B5EF4-FFF2-40B4-BE49-F238E27FC236}">
                <a16:creationId xmlns:a16="http://schemas.microsoft.com/office/drawing/2014/main" id="{B90FA5E2-C4C8-35A5-EC3B-ECB9BB1A2A2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12238" y="1989138"/>
            <a:ext cx="2700000" cy="1800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000050BE-55E3-CF6D-2AD7-051EB499D84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9010829" y="3975895"/>
            <a:ext cx="2700000" cy="19799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AEF78F52-6307-C0E2-0878-37524248213F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79763" y="1269208"/>
            <a:ext cx="8395841" cy="35956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182238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gruen_Diagramm_Halb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F4E0C-18E3-6FAE-F8E7-57E9F74F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89138"/>
            <a:ext cx="5266425" cy="1079499"/>
          </a:xfrm>
        </p:spPr>
        <p:txBody>
          <a:bodyPr anchor="t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274108-039C-C6CB-0C00-D812430B0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B416D1-9037-F965-9C82-E9CCF8718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83699B-42EF-3902-AAC0-EF3D13C0976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4FD9D72-EA62-8F48-A321-318E9A952564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38450C4-59A6-C074-AC4D-ED9195EF9A5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4" y="3429000"/>
            <a:ext cx="5266425" cy="216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</a:t>
            </a:r>
          </a:p>
        </p:txBody>
      </p:sp>
      <p:sp>
        <p:nvSpPr>
          <p:cNvPr id="7" name="Diagrammplatzhalter 8">
            <a:extLst>
              <a:ext uri="{FF2B5EF4-FFF2-40B4-BE49-F238E27FC236}">
                <a16:creationId xmlns:a16="http://schemas.microsoft.com/office/drawing/2014/main" id="{73140AF8-84DB-3E55-2864-60037D7E3E4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167438" y="333375"/>
            <a:ext cx="5545138" cy="597535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168572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gruen_Diagramm_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911C4-06C0-E00C-EB93-953F129B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7515E9C-E3B0-2DE9-6076-63E91B47DB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852CFC-43A0-551D-4F6A-F9D2A06C4D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71E748-44B7-1B55-4E1C-003B48DC950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C91B7E3-22C1-1541-A825-CBE388A1E96E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Diagrammplatzhalter 8">
            <a:extLst>
              <a:ext uri="{FF2B5EF4-FFF2-40B4-BE49-F238E27FC236}">
                <a16:creationId xmlns:a16="http://schemas.microsoft.com/office/drawing/2014/main" id="{EAF7C96E-02D6-3895-9E82-E04681CD26D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79763" y="1989137"/>
            <a:ext cx="11243361" cy="4319587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F6E1BC8D-49C4-7BA6-34B9-96E31EBD7841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79763" y="1269208"/>
            <a:ext cx="11243361" cy="36909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231062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gruen_2_Bilder_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546491F-FF75-9300-18CA-A8019D9B79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EC01B2-7E19-CF20-8B58-5E516823C2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22983F-8CAA-1952-4AAA-677FE9642FD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1BE1362-D66E-8E40-A586-C39533900CE8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7" name="Bildplatzhalter 10">
            <a:extLst>
              <a:ext uri="{FF2B5EF4-FFF2-40B4-BE49-F238E27FC236}">
                <a16:creationId xmlns:a16="http://schemas.microsoft.com/office/drawing/2014/main" id="{9D7F2643-8552-A451-5E54-9CD79A0EC3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2000" y="4508499"/>
            <a:ext cx="4680000" cy="1800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FD6E4D3D-9394-DA5A-89D0-190D88D44C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4" y="1988344"/>
            <a:ext cx="5523717" cy="216138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  <a:p>
            <a:pPr lvl="0"/>
            <a:r>
              <a:rPr lang="de-DE" dirty="0"/>
              <a:t>ob sich der </a:t>
            </a:r>
            <a:r>
              <a:rPr lang="de-DE" dirty="0" err="1"/>
              <a:t>text</a:t>
            </a:r>
            <a:r>
              <a:rPr lang="de-DE" dirty="0"/>
              <a:t> dabei gut fühlt, weiß ich nicht. ich schätze, eher nicht, denn wer fühlt sich schon gut als </a:t>
            </a:r>
            <a:r>
              <a:rPr lang="de-DE" dirty="0" err="1"/>
              <a:t>platzhalter</a:t>
            </a:r>
            <a:r>
              <a:rPr lang="de-DE" dirty="0"/>
              <a:t>. aber irgendwer muss diesen </a:t>
            </a:r>
            <a:r>
              <a:rPr lang="de-DE" dirty="0" err="1"/>
              <a:t>job</a:t>
            </a:r>
            <a:r>
              <a:rPr lang="de-DE" dirty="0"/>
              <a:t> ja machen und deshalb kann ich es nicht ändern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8BEC9BF5-EA4E-C027-6E5D-F8920C1F185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79423" y="4508500"/>
            <a:ext cx="2700000" cy="1800225"/>
          </a:xfrm>
          <a:solidFill>
            <a:srgbClr val="E6E6E6"/>
          </a:solidFill>
        </p:spPr>
        <p:txBody>
          <a:bodyPr lIns="144000" tIns="144000" rIns="144000" bIns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77FEBFA2-D564-B049-3473-B0CA6EF862D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324563" y="4508500"/>
            <a:ext cx="2700000" cy="1800225"/>
          </a:xfrm>
          <a:solidFill>
            <a:srgbClr val="005046"/>
          </a:solidFill>
        </p:spPr>
        <p:txBody>
          <a:bodyPr lIns="144000" tIns="144000" rIns="144000" bIns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1D6408B1-3868-6220-788E-04ADC2074EA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512000" y="0"/>
            <a:ext cx="4680000" cy="429259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87B0BD4-3CE1-C0C6-5988-4CB72BA1A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3" y="332581"/>
            <a:ext cx="5523717" cy="1332000"/>
          </a:xfrm>
        </p:spPr>
        <p:txBody>
          <a:bodyPr anchor="ctr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54132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gruen_Bild_Text_3_Info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546491F-FF75-9300-18CA-A8019D9B79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EC01B2-7E19-CF20-8B58-5E516823C2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22983F-8CAA-1952-4AAA-677FE9642FD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1CE875-924C-9847-9C7B-66B0D2238828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7" name="Bildplatzhalter 10">
            <a:extLst>
              <a:ext uri="{FF2B5EF4-FFF2-40B4-BE49-F238E27FC236}">
                <a16:creationId xmlns:a16="http://schemas.microsoft.com/office/drawing/2014/main" id="{9D7F2643-8552-A451-5E54-9CD79A0EC3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8861" y="0"/>
            <a:ext cx="6003138" cy="63087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FD6E4D3D-9394-DA5A-89D0-190D88D44C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4" y="1988344"/>
            <a:ext cx="5256000" cy="180022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8BEC9BF5-EA4E-C027-6E5D-F8920C1F185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901994" y="4508500"/>
            <a:ext cx="2700000" cy="1800225"/>
          </a:xfrm>
          <a:solidFill>
            <a:srgbClr val="005046"/>
          </a:solidFill>
        </p:spPr>
        <p:txBody>
          <a:bodyPr lIns="144000" tIns="144000" rIns="144000" bIns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77FEBFA2-D564-B049-3473-B0CA6EF862D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747133" y="4508500"/>
            <a:ext cx="2700000" cy="1800225"/>
          </a:xfrm>
          <a:solidFill>
            <a:srgbClr val="E6E6E6"/>
          </a:solidFill>
        </p:spPr>
        <p:txBody>
          <a:bodyPr lIns="144000" tIns="144000" rIns="144000" bIns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1FBFE93-C04D-816E-73B7-D49800FBAC88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611431" y="4508500"/>
            <a:ext cx="2700000" cy="1800225"/>
          </a:xfrm>
          <a:solidFill>
            <a:srgbClr val="E6E6E6"/>
          </a:solidFill>
        </p:spPr>
        <p:txBody>
          <a:bodyPr lIns="144000" tIns="144000" rIns="144000" bIns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49B53E9-CC8F-865F-A20F-8DC4043D1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3" y="332581"/>
            <a:ext cx="5256000" cy="1332000"/>
          </a:xfrm>
        </p:spPr>
        <p:txBody>
          <a:bodyPr anchor="ctr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12094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gruen_Bild_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557F5-8318-9ACD-1094-AE4A73AE8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FBB90A9-5F3A-BE8B-0EF8-4A758AA9E9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B52005-DB60-8A5D-D460-A95F3FD9DB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6965529-1E86-F1D9-C390-9BACEA643E5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722746A-6D36-C14B-B6AD-8FA46B25BFFD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95075076-C3F2-6CBD-8759-7EF206884D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5690" y="2169319"/>
            <a:ext cx="1800000" cy="1079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761AF82-0A28-C56A-B94D-3E2287FA5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8288" y="1989139"/>
            <a:ext cx="3960000" cy="1439860"/>
          </a:xfrm>
          <a:noFill/>
        </p:spPr>
        <p:txBody>
          <a:bodyPr lIns="144000" tIns="144000" rIns="144000" bIns="144000">
            <a:noAutofit/>
          </a:bodyPr>
          <a:lstStyle>
            <a:lvl1pPr marL="1155700" indent="0">
              <a:spcBef>
                <a:spcPts val="0"/>
              </a:spcBef>
              <a:buNone/>
              <a:tabLst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03193BA-634D-40FF-D9C8-C12C07ED5542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176310" y="1989139"/>
            <a:ext cx="3960000" cy="1439860"/>
          </a:xfrm>
          <a:solidFill>
            <a:srgbClr val="E6E6E6"/>
          </a:solidFill>
        </p:spPr>
        <p:txBody>
          <a:bodyPr lIns="144000" tIns="144000" rIns="144000" bIns="144000">
            <a:noAutofit/>
          </a:bodyPr>
          <a:lstStyle>
            <a:lvl1pPr marL="1155700" indent="0">
              <a:spcBef>
                <a:spcPts val="0"/>
              </a:spcBef>
              <a:buNone/>
              <a:tabLst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A219FE3D-6415-4FC4-16D5-5B14A3D3933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2028288" y="3779838"/>
            <a:ext cx="3960000" cy="1439859"/>
          </a:xfrm>
          <a:noFill/>
        </p:spPr>
        <p:txBody>
          <a:bodyPr lIns="144000" tIns="144000" rIns="144000" bIns="144000">
            <a:noAutofit/>
          </a:bodyPr>
          <a:lstStyle>
            <a:lvl1pPr marL="1155700" indent="0">
              <a:spcBef>
                <a:spcPts val="0"/>
              </a:spcBef>
              <a:buNone/>
              <a:tabLst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8972E3AE-629B-79E9-20F1-CDA064A189A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7176310" y="3779839"/>
            <a:ext cx="3960000" cy="1439858"/>
          </a:xfrm>
          <a:noFill/>
        </p:spPr>
        <p:txBody>
          <a:bodyPr lIns="144000" tIns="144000" rIns="144000" bIns="144000">
            <a:noAutofit/>
          </a:bodyPr>
          <a:lstStyle>
            <a:lvl1pPr marL="1155700" indent="0">
              <a:spcBef>
                <a:spcPts val="0"/>
              </a:spcBef>
              <a:buNone/>
              <a:tabLst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5559CC2A-5E98-12CA-F25C-9CB1EDAD9C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76963" y="2169319"/>
            <a:ext cx="1800000" cy="1079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450991B9-C9BC-7E00-93CF-D9CA22741A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55690" y="3960019"/>
            <a:ext cx="1800000" cy="1079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7153678C-C886-E4DA-FE58-D794EB0FCBE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6963" y="3960019"/>
            <a:ext cx="1800000" cy="1079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481861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gruen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F4E0C-18E3-6FAE-F8E7-57E9F74F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89138"/>
            <a:ext cx="5266425" cy="2519362"/>
          </a:xfrm>
        </p:spPr>
        <p:txBody>
          <a:bodyPr anchor="ctr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274108-039C-C6CB-0C00-D812430B0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B416D1-9037-F965-9C82-E9CCF8718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83699B-42EF-3902-AAC0-EF3D13C0976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DEBB6A6-4291-E940-99BB-3D8DD3425DA6}" type="datetime4">
              <a:rPr lang="de-CH" smtClean="0"/>
              <a:t>13. August 2024</a:t>
            </a:fld>
            <a:endParaRPr lang="de-CH" dirty="0"/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24ABB0D0-6889-EF86-7760-D2A1803F6330}"/>
              </a:ext>
            </a:extLst>
          </p:cNvPr>
          <p:cNvCxnSpPr>
            <a:cxnSpLocks/>
          </p:cNvCxnSpPr>
          <p:nvPr userDrawn="1"/>
        </p:nvCxnSpPr>
        <p:spPr>
          <a:xfrm>
            <a:off x="8945040" y="333375"/>
            <a:ext cx="0" cy="5975350"/>
          </a:xfrm>
          <a:prstGeom prst="line">
            <a:avLst/>
          </a:prstGeom>
          <a:ln>
            <a:solidFill>
              <a:srgbClr val="005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FCE95777-2C16-C12E-2CC1-8C8C60FF0FBD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8698727" y="871001"/>
            <a:ext cx="477076" cy="5725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rgbClr val="00504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●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E73EDD78-B03E-9093-8AFF-BDB87A143B34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698727" y="1729742"/>
            <a:ext cx="477076" cy="5725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rgbClr val="00504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●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D5D8D66A-2F5D-635E-0C6F-489BA58394CF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698727" y="2588483"/>
            <a:ext cx="477076" cy="5725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rgbClr val="00504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●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97FE9237-2373-46AB-F0EB-D2C512CFAB7D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8698727" y="3447224"/>
            <a:ext cx="477076" cy="5725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rgbClr val="00504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●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B6CEFAD3-0102-B983-8BDA-887D39F0C4C0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8698727" y="4298014"/>
            <a:ext cx="477076" cy="5725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rgbClr val="00504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●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A7AB438D-0742-B469-2C0F-1352F3BC0248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698727" y="5164706"/>
            <a:ext cx="477076" cy="5725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rgbClr val="00504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●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CB9DEA3C-4B90-C7B1-8DEC-CB411D5C450B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264404" y="871002"/>
            <a:ext cx="1307008" cy="572576"/>
          </a:xfrm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Font typeface="Symbol" pitchFamily="2" charset="2"/>
              <a:buNone/>
              <a:tabLst/>
            </a:pPr>
            <a:r>
              <a:rPr lang="de-DE" dirty="0"/>
              <a:t>08.00 – 9.00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36C27374-97D5-3853-0EF9-4F6CA66BF4A0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9300613" y="871002"/>
            <a:ext cx="2411961" cy="572576"/>
          </a:xfrm>
        </p:spPr>
        <p:txBody>
          <a:bodyPr anchor="ctr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24E16C39-E05B-BAC5-259E-56C88F8F84F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7264404" y="1733262"/>
            <a:ext cx="1307008" cy="57257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08.00 – 9.00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F3AB886F-4935-01FD-60E8-F07E3EB8D13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9300613" y="1729040"/>
            <a:ext cx="2411961" cy="572576"/>
          </a:xfrm>
        </p:spPr>
        <p:txBody>
          <a:bodyPr anchor="ctr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1A966A25-6717-4C71-4014-C147D20E8D5A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7264404" y="2591300"/>
            <a:ext cx="1307008" cy="57257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08.00 – 9.00</a:t>
            </a:r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078F9785-7F42-7421-65EB-34D300579C2D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9300613" y="2587078"/>
            <a:ext cx="2411961" cy="572576"/>
          </a:xfrm>
        </p:spPr>
        <p:txBody>
          <a:bodyPr anchor="ctr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EFC2C96D-6F6A-5850-838D-E8C5322A0082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264404" y="3449338"/>
            <a:ext cx="1307008" cy="57257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08.00 – 9.00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529A10A2-F627-20D9-75BD-FEA84F3BEC3C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9300613" y="3445116"/>
            <a:ext cx="2411961" cy="572576"/>
          </a:xfrm>
        </p:spPr>
        <p:txBody>
          <a:bodyPr anchor="ctr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539BF5DB-6ADA-ED16-5977-17CB8738FE86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64404" y="4307376"/>
            <a:ext cx="1307008" cy="57257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08.00 – 9.00</a:t>
            </a: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C0C45428-19A2-2AA7-351C-4AFCFA155C4B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9300613" y="4303154"/>
            <a:ext cx="2411961" cy="572576"/>
          </a:xfrm>
        </p:spPr>
        <p:txBody>
          <a:bodyPr anchor="ctr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FE861A90-0485-B6CB-B924-2DFC0A1B0CFB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7264404" y="5165415"/>
            <a:ext cx="1307008" cy="57257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08.00 – 9.00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A92579BC-56FB-C5A1-21EC-DA93EB7A315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9300613" y="5161193"/>
            <a:ext cx="2411961" cy="572576"/>
          </a:xfrm>
        </p:spPr>
        <p:txBody>
          <a:bodyPr anchor="ctr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869133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gruen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D7AC4D21-6005-ACBD-62D5-60E86FD6EF4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440" y="0"/>
            <a:ext cx="2489594" cy="63087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4F4E0C-18E3-6FAE-F8E7-57E9F74F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89138"/>
            <a:ext cx="5266425" cy="2519362"/>
          </a:xfrm>
        </p:spPr>
        <p:txBody>
          <a:bodyPr anchor="ctr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274108-039C-C6CB-0C00-D812430B0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B416D1-9037-F965-9C82-E9CCF8718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83699B-42EF-3902-AAC0-EF3D13C0976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07D99FD-68D6-AC45-B969-90EB493EA51F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DD2449C-57FA-E8D0-F042-0CB567E953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12238" y="342670"/>
            <a:ext cx="2692400" cy="937796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4A700777-F651-1E36-9706-5D08DF453056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012238" y="1989137"/>
            <a:ext cx="2700339" cy="4319587"/>
          </a:xfrm>
        </p:spPr>
        <p:txBody>
          <a:bodyPr>
            <a:noAutofit/>
          </a:bodyPr>
          <a:lstStyle>
            <a:lvl1pPr marL="285750" indent="-285750">
              <a:spcBef>
                <a:spcPts val="0"/>
              </a:spcBef>
              <a:buFont typeface="Symbol" pitchFamily="2" charset="2"/>
              <a:buChar char="-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</p:spTree>
    <p:extLst>
      <p:ext uri="{BB962C8B-B14F-4D97-AF65-F5344CB8AC3E}">
        <p14:creationId xmlns:p14="http://schemas.microsoft.com/office/powerpoint/2010/main" val="33024973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folie_Dunkelgruen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F4E0C-18E3-6FAE-F8E7-57E9F74F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89138"/>
            <a:ext cx="5266425" cy="2519362"/>
          </a:xfrm>
        </p:spPr>
        <p:txBody>
          <a:bodyPr anchor="ctr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274108-039C-C6CB-0C00-D812430B0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B416D1-9037-F965-9C82-E9CCF8718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83699B-42EF-3902-AAC0-EF3D13C0976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07D99FD-68D6-AC45-B969-90EB493EA51F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E8208975-C8D2-5247-0F29-9DEFFF930A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46153" y="333375"/>
            <a:ext cx="5256000" cy="935038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3AF63D2-E1CC-3571-C1A1-59F63E2248A8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456578" y="1989137"/>
            <a:ext cx="5256000" cy="4319587"/>
          </a:xfrm>
        </p:spPr>
        <p:txBody>
          <a:bodyPr>
            <a:noAutofit/>
          </a:bodyPr>
          <a:lstStyle>
            <a:lvl1pPr marL="285750" indent="-285750">
              <a:spcBef>
                <a:spcPts val="0"/>
              </a:spcBef>
              <a:buFont typeface="Symbol" pitchFamily="2" charset="2"/>
              <a:buChar char="-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</p:spTree>
    <p:extLst>
      <p:ext uri="{BB962C8B-B14F-4D97-AF65-F5344CB8AC3E}">
        <p14:creationId xmlns:p14="http://schemas.microsoft.com/office/powerpoint/2010/main" val="379926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Logo_Bild_Lime">
    <p:bg>
      <p:bgPr>
        <a:solidFill>
          <a:srgbClr val="DEF4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0">
            <a:extLst>
              <a:ext uri="{FF2B5EF4-FFF2-40B4-BE49-F238E27FC236}">
                <a16:creationId xmlns:a16="http://schemas.microsoft.com/office/drawing/2014/main" id="{F942E256-C72C-B61A-3FDF-C2D46E87F7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8" y="0"/>
            <a:ext cx="605289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C760DA0-FA3C-AE68-F853-9D7B773DEF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5" y="1280886"/>
            <a:ext cx="5255538" cy="708252"/>
          </a:xfrm>
        </p:spPr>
        <p:txBody>
          <a:bodyPr anchor="t">
            <a:noAutofit/>
          </a:bodyPr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Präsentation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B546AEC2-F7A0-B4BA-8FA5-FD3618F93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2349500"/>
            <a:ext cx="5255538" cy="2159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A0E8ED8-1206-4652-C52E-B043334312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425" y="6308749"/>
            <a:ext cx="3311999" cy="32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601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_Dunkelgru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B38CAEDD-D236-1B6B-72AB-50E5B1C72D63}"/>
              </a:ext>
            </a:extLst>
          </p:cNvPr>
          <p:cNvSpPr/>
          <p:nvPr userDrawn="1"/>
        </p:nvSpPr>
        <p:spPr>
          <a:xfrm>
            <a:off x="0" y="0"/>
            <a:ext cx="12192000" cy="6308725"/>
          </a:xfrm>
          <a:prstGeom prst="rect">
            <a:avLst/>
          </a:prstGeom>
          <a:solidFill>
            <a:srgbClr val="0050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D12EB2-2DB6-852E-B123-60D20A20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981075"/>
            <a:ext cx="11233150" cy="424815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4EAFB12-6E39-6822-70C5-A2E66EEA9D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662C5D-2CCB-B953-3776-FFF77D3725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0D4ED0-1D15-AB4D-6C84-6486D03081B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925FD95-EEDC-044E-8F19-3DA8B116A156}" type="datetime4">
              <a:rPr lang="de-CH" smtClean="0"/>
              <a:t>13. August 2024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360681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_Dunkelgruen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3285932-C9C5-2DD4-6A68-B9B2E8A61432}"/>
              </a:ext>
            </a:extLst>
          </p:cNvPr>
          <p:cNvSpPr/>
          <p:nvPr userDrawn="1"/>
        </p:nvSpPr>
        <p:spPr>
          <a:xfrm>
            <a:off x="0" y="0"/>
            <a:ext cx="6167438" cy="6308725"/>
          </a:xfrm>
          <a:prstGeom prst="rect">
            <a:avLst/>
          </a:prstGeom>
          <a:solidFill>
            <a:srgbClr val="0050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81818A-9317-8397-5320-2AFA9DEC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89138"/>
            <a:ext cx="5266425" cy="1079500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11CFA1-BCFB-E6A5-757D-0EA603A2E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B4E66-5CC6-FD23-75A8-A556EF9F5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F43332-3AB9-F83D-0391-4074780375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22A8471-1AE2-A748-A81A-F992E77E1867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75933070-511B-E6B6-7351-DC9365ED3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8" y="0"/>
            <a:ext cx="6024562" cy="63087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01CEA77-9AAA-7985-D569-35499E00E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4" y="3429000"/>
            <a:ext cx="5266425" cy="18002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680146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blau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85379-532E-6190-ECCD-F0EA8197E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5300AC2-363E-DD80-2951-6EEB4E8C70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C2577F-5BF3-5F5D-034F-19994A6EF5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D0E9E06-5D86-786B-7E44-3160B54D950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6128AEC-5659-A544-A2BD-E09F5B1260DE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6B64DD31-8A70-0F65-B094-83034950B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63" y="1268412"/>
            <a:ext cx="11224875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195333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blau_Tea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D12EB2-2DB6-852E-B123-60D20A20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981075"/>
            <a:ext cx="11233150" cy="424815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4EAFB12-6E39-6822-70C5-A2E66EEA9D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662C5D-2CCB-B953-3776-FFF77D3725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0D4ED0-1D15-AB4D-6C84-6486D03081B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DB83D94-5BED-A844-9944-1B192D724E97}" type="datetime4">
              <a:rPr lang="de-CH" smtClean="0"/>
              <a:t>13. August 2024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942582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blau_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79C09-5938-325F-AEF4-5A713BC07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4" y="1268413"/>
            <a:ext cx="9720000" cy="288131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0CC3A4-EAF1-2C06-32DB-ED66BAE19B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F05122-3C56-DA85-0319-748C9855B9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0810A8-F389-24CF-3092-50FD7C0CB04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D100C0C-354E-AE44-A733-BD9589A78A08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5735202-25FE-AF5E-560E-A3E92C811A67}"/>
              </a:ext>
            </a:extLst>
          </p:cNvPr>
          <p:cNvSpPr txBox="1"/>
          <p:nvPr userDrawn="1"/>
        </p:nvSpPr>
        <p:spPr>
          <a:xfrm>
            <a:off x="380175" y="1537712"/>
            <a:ext cx="3047237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3000" dirty="0">
                <a:solidFill>
                  <a:srgbClr val="E6E6E6"/>
                </a:solidFill>
              </a:rPr>
              <a:t>«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3F2FD0B-E399-ABD3-2083-F098B72DBA99}"/>
              </a:ext>
            </a:extLst>
          </p:cNvPr>
          <p:cNvSpPr txBox="1"/>
          <p:nvPr userDrawn="1"/>
        </p:nvSpPr>
        <p:spPr>
          <a:xfrm rot="10800000">
            <a:off x="8809800" y="1863476"/>
            <a:ext cx="3047237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3000" dirty="0">
                <a:solidFill>
                  <a:srgbClr val="E6E6E6"/>
                </a:solidFill>
              </a:rPr>
              <a:t>«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55C6F3CD-BAD6-D651-A1BB-C60A0522D25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35073" y="4508500"/>
            <a:ext cx="9719999" cy="442807"/>
          </a:xfrm>
        </p:spPr>
        <p:txBody>
          <a:bodyPr numCol="1" anchor="ctr">
            <a:noAutofit/>
          </a:bodyPr>
          <a:lstStyle>
            <a:lvl1pPr marL="285750" indent="-285750" algn="ctr">
              <a:spcBef>
                <a:spcPts val="0"/>
              </a:spcBef>
              <a:buFont typeface="Symbol" pitchFamily="2" charset="2"/>
              <a:buChar char="-"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 (Teaser)</a:t>
            </a:r>
          </a:p>
        </p:txBody>
      </p:sp>
    </p:spTree>
    <p:extLst>
      <p:ext uri="{BB962C8B-B14F-4D97-AF65-F5344CB8AC3E}">
        <p14:creationId xmlns:p14="http://schemas.microsoft.com/office/powerpoint/2010/main" val="20674428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blau_Viertelseitig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D06E0-8FEA-7FFC-61DD-D100B229B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0" y="1268413"/>
            <a:ext cx="8112575" cy="720725"/>
          </a:xfrm>
        </p:spPr>
        <p:txBody>
          <a:bodyPr anchor="t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7E2FF65-A09A-4513-7346-0BC3C9D876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80111C-D0E7-71BA-224B-6FE7B617B3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3B7E3F-71C7-470C-E12F-CB5DA56B3D9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3340DC3-AF72-DD43-87AA-CBC63D6BF147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A4C7BAE7-6D9C-D92F-8E25-5260B4AF8A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43250" cy="63087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D4B2E78-A170-2513-51C5-E89AABB37F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0" y="2349500"/>
            <a:ext cx="8104638" cy="324008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ob sich der </a:t>
            </a:r>
            <a:r>
              <a:rPr lang="de-DE" dirty="0" err="1"/>
              <a:t>text</a:t>
            </a:r>
            <a:r>
              <a:rPr lang="de-DE" dirty="0"/>
              <a:t> dabei gut fühlt, weiß ich nicht. ich schätze, eher nicht, denn wer fühlt sich schon gut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aber irgendwer muss diesen </a:t>
            </a:r>
            <a:r>
              <a:rPr lang="de-DE" dirty="0" err="1"/>
              <a:t>job</a:t>
            </a:r>
            <a:r>
              <a:rPr lang="de-DE" dirty="0"/>
              <a:t> ja machen und deshalb kann ich es nicht ändern . ich könnte dem </a:t>
            </a:r>
            <a:r>
              <a:rPr lang="de-DE" dirty="0" err="1"/>
              <a:t>text</a:t>
            </a:r>
            <a:r>
              <a:rPr lang="de-DE" dirty="0"/>
              <a:t> höchstens ein bisschen gut zureden, dass er auch als </a:t>
            </a:r>
            <a:r>
              <a:rPr lang="de-DE" dirty="0" err="1"/>
              <a:t>platzhalter</a:t>
            </a:r>
            <a:r>
              <a:rPr lang="de-DE" dirty="0"/>
              <a:t> eine wichtige rolle spielt und durchaus gebraucht wird. könnte mir vorstellen, dass ihm das gut tut. denn das </a:t>
            </a:r>
            <a:r>
              <a:rPr lang="de-DE" dirty="0" err="1"/>
              <a:t>gefühl</a:t>
            </a:r>
            <a:r>
              <a:rPr lang="de-DE" dirty="0"/>
              <a:t> gebraucht zu werden tut doch jedem gut, oder?</a:t>
            </a:r>
          </a:p>
        </p:txBody>
      </p:sp>
    </p:spTree>
    <p:extLst>
      <p:ext uri="{BB962C8B-B14F-4D97-AF65-F5344CB8AC3E}">
        <p14:creationId xmlns:p14="http://schemas.microsoft.com/office/powerpoint/2010/main" val="20718509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blau_Halbseitig_Bild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81818A-9317-8397-5320-2AFA9DEC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89138"/>
            <a:ext cx="5256000" cy="1079500"/>
          </a:xfrm>
        </p:spPr>
        <p:txBody>
          <a:bodyPr anchor="t">
            <a:noAutofit/>
          </a:bodyPr>
          <a:lstStyle>
            <a:lvl1pPr>
              <a:defRPr sz="380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11CFA1-BCFB-E6A5-757D-0EA603A2E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B4E66-5CC6-FD23-75A8-A556EF9F5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F43332-3AB9-F83D-0391-4074780375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29A7D20-197C-474D-BF0F-D6FCB311404C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75933070-511B-E6B6-7351-DC9365ED3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8" y="333375"/>
            <a:ext cx="5545138" cy="59753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01CEA77-9AAA-7985-D569-35499E00EA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4" y="3429000"/>
            <a:ext cx="5256000" cy="216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</p:spTree>
    <p:extLst>
      <p:ext uri="{BB962C8B-B14F-4D97-AF65-F5344CB8AC3E}">
        <p14:creationId xmlns:p14="http://schemas.microsoft.com/office/powerpoint/2010/main" val="11441505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blau_Halbseitig_Bild_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81818A-9317-8397-5320-2AFA9DEC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638" y="1989138"/>
            <a:ext cx="5256000" cy="1079500"/>
          </a:xfrm>
        </p:spPr>
        <p:txBody>
          <a:bodyPr anchor="t">
            <a:noAutofit/>
          </a:bodyPr>
          <a:lstStyle>
            <a:lvl1pPr>
              <a:defRPr sz="380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11CFA1-BCFB-E6A5-757D-0EA603A2E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B4E66-5CC6-FD23-75A8-A556EF9F5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F43332-3AB9-F83D-0391-4074780375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915556-5E7D-E34B-8CC2-3D4D81DE3CB9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75933070-511B-E6B6-7351-DC9365ED3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631" y="333375"/>
            <a:ext cx="5545138" cy="59753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01CEA77-9AAA-7985-D569-35499E00EA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48638" y="3429000"/>
            <a:ext cx="5256000" cy="216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</p:spTree>
    <p:extLst>
      <p:ext uri="{BB962C8B-B14F-4D97-AF65-F5344CB8AC3E}">
        <p14:creationId xmlns:p14="http://schemas.microsoft.com/office/powerpoint/2010/main" val="21824478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blau_ganzseitig_Bild_oben_Tea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9E32D551-0ECE-738B-7ABC-12E73466B8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4508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2C05FA-85C4-F2D5-F6AF-3863D9CB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E6BCCA-F342-FBA3-A59C-8BA902C196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B00CAA-8E79-601C-C1A6-5561102633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0060BE-EBF4-16C1-8392-357B6AD0E7C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614F986-2436-D14D-835F-9F1BDD82B9EB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B2145D9-2DFD-C3BF-0C30-69210367DF37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324225" y="4874991"/>
            <a:ext cx="8398899" cy="1152000"/>
          </a:xfrm>
        </p:spPr>
        <p:txBody>
          <a:bodyPr numCol="2" spcCol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ob sich der </a:t>
            </a:r>
            <a:r>
              <a:rPr lang="de-DE" dirty="0" err="1"/>
              <a:t>text</a:t>
            </a:r>
            <a:r>
              <a:rPr lang="de-DE" dirty="0"/>
              <a:t> dabei gut fühlt, weiß ich nicht. ich schätze, eher nicht, denn wer fühlt sich schon gut als </a:t>
            </a:r>
            <a:r>
              <a:rPr lang="de-DE" dirty="0" err="1"/>
              <a:t>platzhalter</a:t>
            </a:r>
            <a:r>
              <a:rPr lang="de-DE" dirty="0"/>
              <a:t>. aber irgendwer muss diesen </a:t>
            </a:r>
            <a:r>
              <a:rPr lang="de-DE" dirty="0" err="1"/>
              <a:t>job</a:t>
            </a:r>
            <a:r>
              <a:rPr lang="de-DE" dirty="0"/>
              <a:t> ja machen und deshalb kann ich es nicht ändern . 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CEE8E6A7-84D0-F5B4-F12E-386EAF1767CE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75009" y="4874991"/>
            <a:ext cx="2232000" cy="1152000"/>
          </a:xfrm>
        </p:spPr>
        <p:txBody>
          <a:bodyPr numCol="1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 (Teaser)</a:t>
            </a:r>
          </a:p>
        </p:txBody>
      </p:sp>
    </p:spTree>
    <p:extLst>
      <p:ext uri="{BB962C8B-B14F-4D97-AF65-F5344CB8AC3E}">
        <p14:creationId xmlns:p14="http://schemas.microsoft.com/office/powerpoint/2010/main" val="13083771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n_Dunkelblau_Text_Bildgall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BF0E9-AE72-5A0C-2226-526FA91EA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590260"/>
            <a:ext cx="4788001" cy="1259087"/>
          </a:xfrm>
        </p:spPr>
        <p:txBody>
          <a:bodyPr anchor="t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674035-429B-A910-8245-1F2B44E081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4135CD-B8E5-8DFE-4901-158F71FF1F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37F08F-E164-7080-0028-F3F8E285FBB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06DCC66-BAF3-C849-B9B2-41B4A7B73DAB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4B0ECD84-D3B1-4CA1-836B-181B0D28DC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8" y="977347"/>
            <a:ext cx="1872000" cy="18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54AB3A53-2085-2C56-8755-587E51DACE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2466" y="3072653"/>
            <a:ext cx="4788000" cy="21565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ob sich der </a:t>
            </a:r>
            <a:r>
              <a:rPr lang="de-DE" dirty="0" err="1"/>
              <a:t>text</a:t>
            </a:r>
            <a:r>
              <a:rPr lang="de-DE" dirty="0"/>
              <a:t> dabei gut fühlt, weiß ich nicht. </a:t>
            </a:r>
          </a:p>
        </p:txBody>
      </p:sp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784DDB6F-A9D1-6747-A30C-9852F7C753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7775" y="3072653"/>
            <a:ext cx="3947944" cy="215657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C5BC7354-B32B-E73A-4FE7-5D3BAFA4C6B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466" y="977348"/>
            <a:ext cx="4788000" cy="29106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E1D01D86-AEBD-71D9-908D-564B604E78B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43719" y="977347"/>
            <a:ext cx="1872000" cy="18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E60B88D7-306C-8E41-0B7F-47AA71847C8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320000" y="977347"/>
            <a:ext cx="1872000" cy="425187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2538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Logoband_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0">
            <a:extLst>
              <a:ext uri="{FF2B5EF4-FFF2-40B4-BE49-F238E27FC236}">
                <a16:creationId xmlns:a16="http://schemas.microsoft.com/office/drawing/2014/main" id="{F6EE1717-6632-793D-F779-3C4587F585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837309E-BE93-04F8-5395-EE505F8F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0" y="981075"/>
            <a:ext cx="7451725" cy="627739"/>
          </a:xfrm>
        </p:spPr>
        <p:txBody>
          <a:bodyPr>
            <a:noAutofit/>
          </a:bodyPr>
          <a:lstStyle>
            <a:lvl1pPr>
              <a:defRPr sz="3800">
                <a:solidFill>
                  <a:srgbClr val="0059FF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AFC975E-E08E-CFAD-2869-FACBDF41E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049" y="1989139"/>
            <a:ext cx="7451725" cy="1079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1E58B3-9D40-72F8-1E61-C84283862C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13" t="-4444" r="4413" b="531"/>
          <a:stretch/>
        </p:blipFill>
        <p:spPr>
          <a:xfrm>
            <a:off x="-21432" y="5823606"/>
            <a:ext cx="12192000" cy="76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011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blau_4_Bilder_Text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91C6DC-73F0-714B-9BED-E841BF658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63" y="333375"/>
            <a:ext cx="8395841" cy="647698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340F53-D440-B7FF-585A-62A59F7CA4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AF33A6-F961-A2F4-61B6-D542C80BF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8518508-EFEE-E847-72F9-FF8DED15A31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4637CB3-9ABB-D446-A228-75F09F72EA7B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CEE6A32B-2F62-EAAF-7137-29B2625C5B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4" y="1989138"/>
            <a:ext cx="2700000" cy="1800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A8998B62-E627-5FAB-098D-4E47AFFB993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4" y="3975894"/>
            <a:ext cx="2700339" cy="1980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1C86788C-4652-B35D-B51D-5A05E28357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23695" y="1989138"/>
            <a:ext cx="2700000" cy="1800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EEBBDF17-A5D4-8EAA-D998-8530ECDE858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24225" y="3975895"/>
            <a:ext cx="2700338" cy="19799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  <p:sp>
        <p:nvSpPr>
          <p:cNvPr id="19" name="Bildplatzhalter 10">
            <a:extLst>
              <a:ext uri="{FF2B5EF4-FFF2-40B4-BE49-F238E27FC236}">
                <a16:creationId xmlns:a16="http://schemas.microsoft.com/office/drawing/2014/main" id="{C1044374-D7BB-86C7-D794-4748DE4056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7966" y="1989138"/>
            <a:ext cx="2700000" cy="1800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5A1858F6-D259-DF04-9D0B-66B46B22277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175604" y="3975895"/>
            <a:ext cx="2700000" cy="19799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  <p:sp>
        <p:nvSpPr>
          <p:cNvPr id="21" name="Bildplatzhalter 10">
            <a:extLst>
              <a:ext uri="{FF2B5EF4-FFF2-40B4-BE49-F238E27FC236}">
                <a16:creationId xmlns:a16="http://schemas.microsoft.com/office/drawing/2014/main" id="{B90FA5E2-C4C8-35A5-EC3B-ECB9BB1A2A2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12238" y="1989138"/>
            <a:ext cx="2700000" cy="1800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000050BE-55E3-CF6D-2AD7-051EB499D84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9010829" y="3975895"/>
            <a:ext cx="2700000" cy="19799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AEF78F52-6307-C0E2-0878-37524248213F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79763" y="1269208"/>
            <a:ext cx="8395841" cy="35956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67843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blau_Diagramm_Halb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F4E0C-18E3-6FAE-F8E7-57E9F74F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89138"/>
            <a:ext cx="5266425" cy="1079499"/>
          </a:xfrm>
        </p:spPr>
        <p:txBody>
          <a:bodyPr anchor="t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274108-039C-C6CB-0C00-D812430B0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B416D1-9037-F965-9C82-E9CCF8718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83699B-42EF-3902-AAC0-EF3D13C0976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9F459B9-B6F5-2A43-83BC-85F11C08F221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38450C4-59A6-C074-AC4D-ED9195EF9A5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4" y="3429000"/>
            <a:ext cx="5266425" cy="216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</a:t>
            </a:r>
          </a:p>
        </p:txBody>
      </p:sp>
      <p:sp>
        <p:nvSpPr>
          <p:cNvPr id="7" name="Diagrammplatzhalter 8">
            <a:extLst>
              <a:ext uri="{FF2B5EF4-FFF2-40B4-BE49-F238E27FC236}">
                <a16:creationId xmlns:a16="http://schemas.microsoft.com/office/drawing/2014/main" id="{73140AF8-84DB-3E55-2864-60037D7E3E4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167438" y="333375"/>
            <a:ext cx="5545138" cy="597535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27168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blau_Diagramm_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911C4-06C0-E00C-EB93-953F129B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7515E9C-E3B0-2DE9-6076-63E91B47DB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852CFC-43A0-551D-4F6A-F9D2A06C4D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71E748-44B7-1B55-4E1C-003B48DC950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8429AD4-7C27-9349-815E-773CC67397D6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Diagrammplatzhalter 8">
            <a:extLst>
              <a:ext uri="{FF2B5EF4-FFF2-40B4-BE49-F238E27FC236}">
                <a16:creationId xmlns:a16="http://schemas.microsoft.com/office/drawing/2014/main" id="{EAF7C96E-02D6-3895-9E82-E04681CD26D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79763" y="1989137"/>
            <a:ext cx="11243361" cy="4319587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F6E1BC8D-49C4-7BA6-34B9-96E31EBD7841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79763" y="1269208"/>
            <a:ext cx="11243361" cy="36909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959146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blau_2_Bilder_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546491F-FF75-9300-18CA-A8019D9B79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EC01B2-7E19-CF20-8B58-5E516823C2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22983F-8CAA-1952-4AAA-677FE9642FD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8BDEE41-9DED-DC46-A733-AA9D998C676E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7" name="Bildplatzhalter 10">
            <a:extLst>
              <a:ext uri="{FF2B5EF4-FFF2-40B4-BE49-F238E27FC236}">
                <a16:creationId xmlns:a16="http://schemas.microsoft.com/office/drawing/2014/main" id="{9D7F2643-8552-A451-5E54-9CD79A0EC3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2000" y="4508499"/>
            <a:ext cx="4680000" cy="18002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FD6E4D3D-9394-DA5A-89D0-190D88D44C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4" y="1988344"/>
            <a:ext cx="5523717" cy="216138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  <a:p>
            <a:pPr lvl="0"/>
            <a:r>
              <a:rPr lang="de-DE" dirty="0"/>
              <a:t>ob sich der </a:t>
            </a:r>
            <a:r>
              <a:rPr lang="de-DE" dirty="0" err="1"/>
              <a:t>text</a:t>
            </a:r>
            <a:r>
              <a:rPr lang="de-DE" dirty="0"/>
              <a:t> dabei gut fühlt, weiß ich nicht. ich schätze, eher nicht, denn wer fühlt sich schon gut als </a:t>
            </a:r>
            <a:r>
              <a:rPr lang="de-DE" dirty="0" err="1"/>
              <a:t>platzhalter</a:t>
            </a:r>
            <a:r>
              <a:rPr lang="de-DE" dirty="0"/>
              <a:t>. aber irgendwer muss diesen </a:t>
            </a:r>
            <a:r>
              <a:rPr lang="de-DE" dirty="0" err="1"/>
              <a:t>job</a:t>
            </a:r>
            <a:r>
              <a:rPr lang="de-DE" dirty="0"/>
              <a:t> ja machen und deshalb kann ich es nicht ändern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8BEC9BF5-EA4E-C027-6E5D-F8920C1F185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79423" y="4508500"/>
            <a:ext cx="2700000" cy="1800225"/>
          </a:xfrm>
          <a:solidFill>
            <a:srgbClr val="E6E6E6"/>
          </a:solidFill>
        </p:spPr>
        <p:txBody>
          <a:bodyPr lIns="144000" tIns="144000" rIns="144000" bIns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77FEBFA2-D564-B049-3473-B0CA6EF862D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324563" y="4508500"/>
            <a:ext cx="2700000" cy="1800225"/>
          </a:xfrm>
          <a:solidFill>
            <a:srgbClr val="0B1B53"/>
          </a:solidFill>
        </p:spPr>
        <p:txBody>
          <a:bodyPr lIns="144000" tIns="144000" rIns="144000" bIns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1D6408B1-3868-6220-788E-04ADC2074EA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512000" y="0"/>
            <a:ext cx="4680000" cy="429259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EAD1FD6-BBEE-3FBE-D1EA-6395D9755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3" y="333375"/>
            <a:ext cx="5523378" cy="1330324"/>
          </a:xfrm>
        </p:spPr>
        <p:txBody>
          <a:bodyPr anchor="ctr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656345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blau_Bild_Text_3_Info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546491F-FF75-9300-18CA-A8019D9B79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EC01B2-7E19-CF20-8B58-5E516823C2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22983F-8CAA-1952-4AAA-677FE9642FD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7240AE6-6782-C64D-8989-7708737A96F9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7" name="Bildplatzhalter 10">
            <a:extLst>
              <a:ext uri="{FF2B5EF4-FFF2-40B4-BE49-F238E27FC236}">
                <a16:creationId xmlns:a16="http://schemas.microsoft.com/office/drawing/2014/main" id="{9D7F2643-8552-A451-5E54-9CD79A0EC3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8861" y="0"/>
            <a:ext cx="6003138" cy="63087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FD6E4D3D-9394-DA5A-89D0-190D88D44C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4" y="1988344"/>
            <a:ext cx="5256000" cy="180022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8BEC9BF5-EA4E-C027-6E5D-F8920C1F185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901994" y="4508500"/>
            <a:ext cx="2700000" cy="1800225"/>
          </a:xfrm>
          <a:solidFill>
            <a:srgbClr val="0B1B53"/>
          </a:solidFill>
        </p:spPr>
        <p:txBody>
          <a:bodyPr lIns="144000" tIns="144000" rIns="144000" bIns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77FEBFA2-D564-B049-3473-B0CA6EF862D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747133" y="4508500"/>
            <a:ext cx="2700000" cy="1800225"/>
          </a:xfrm>
          <a:solidFill>
            <a:srgbClr val="E6E6E6"/>
          </a:solidFill>
        </p:spPr>
        <p:txBody>
          <a:bodyPr lIns="144000" tIns="144000" rIns="144000" bIns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1FBFE93-C04D-816E-73B7-D49800FBAC88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611431" y="4508500"/>
            <a:ext cx="2700000" cy="1800225"/>
          </a:xfrm>
          <a:solidFill>
            <a:srgbClr val="E6E6E6"/>
          </a:solidFill>
        </p:spPr>
        <p:txBody>
          <a:bodyPr lIns="144000" tIns="144000" rIns="144000" bIns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er dient lediglich als </a:t>
            </a:r>
            <a:r>
              <a:rPr lang="de-DE" dirty="0" err="1"/>
              <a:t>platzhalter</a:t>
            </a:r>
            <a:r>
              <a:rPr lang="de-DE" dirty="0"/>
              <a:t>.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CFF6F5E-8552-11A8-E853-C6DF11A9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3" y="333375"/>
            <a:ext cx="5256000" cy="1330324"/>
          </a:xfrm>
        </p:spPr>
        <p:txBody>
          <a:bodyPr anchor="ctr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015514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blau_Bild_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557F5-8318-9ACD-1094-AE4A73AE8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FBB90A9-5F3A-BE8B-0EF8-4A758AA9E9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B52005-DB60-8A5D-D460-A95F3FD9DB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6965529-1E86-F1D9-C390-9BACEA643E5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7D2734C-F497-1946-831F-D7E9E5BE3496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95075076-C3F2-6CBD-8759-7EF206884D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5690" y="2169319"/>
            <a:ext cx="1800000" cy="1079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761AF82-0A28-C56A-B94D-3E2287FA5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8288" y="1989139"/>
            <a:ext cx="3960000" cy="1439860"/>
          </a:xfrm>
          <a:noFill/>
        </p:spPr>
        <p:txBody>
          <a:bodyPr lIns="144000" tIns="144000" rIns="144000" bIns="144000">
            <a:noAutofit/>
          </a:bodyPr>
          <a:lstStyle>
            <a:lvl1pPr marL="1155700" indent="0">
              <a:spcBef>
                <a:spcPts val="0"/>
              </a:spcBef>
              <a:buNone/>
              <a:tabLst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03193BA-634D-40FF-D9C8-C12C07ED5542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176310" y="1989139"/>
            <a:ext cx="3960000" cy="1439860"/>
          </a:xfrm>
          <a:solidFill>
            <a:srgbClr val="E6E6E6"/>
          </a:solidFill>
        </p:spPr>
        <p:txBody>
          <a:bodyPr lIns="144000" tIns="144000" rIns="144000" bIns="144000">
            <a:noAutofit/>
          </a:bodyPr>
          <a:lstStyle>
            <a:lvl1pPr marL="1155700" indent="0">
              <a:spcBef>
                <a:spcPts val="0"/>
              </a:spcBef>
              <a:buNone/>
              <a:tabLst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A219FE3D-6415-4FC4-16D5-5B14A3D3933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2028288" y="3779838"/>
            <a:ext cx="3960000" cy="1439859"/>
          </a:xfrm>
          <a:noFill/>
        </p:spPr>
        <p:txBody>
          <a:bodyPr lIns="144000" tIns="144000" rIns="144000" bIns="144000">
            <a:noAutofit/>
          </a:bodyPr>
          <a:lstStyle>
            <a:lvl1pPr marL="1155700" indent="0">
              <a:spcBef>
                <a:spcPts val="0"/>
              </a:spcBef>
              <a:buNone/>
              <a:tabLst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8972E3AE-629B-79E9-20F1-CDA064A189A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7176310" y="3779839"/>
            <a:ext cx="3960000" cy="1439858"/>
          </a:xfrm>
          <a:noFill/>
        </p:spPr>
        <p:txBody>
          <a:bodyPr lIns="144000" tIns="144000" rIns="144000" bIns="144000">
            <a:noAutofit/>
          </a:bodyPr>
          <a:lstStyle>
            <a:lvl1pPr marL="1155700" indent="0">
              <a:spcBef>
                <a:spcPts val="0"/>
              </a:spcBef>
              <a:buNone/>
              <a:tabLst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5559CC2A-5E98-12CA-F25C-9CB1EDAD9C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76963" y="2169319"/>
            <a:ext cx="1800000" cy="1079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450991B9-C9BC-7E00-93CF-D9CA22741A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55690" y="3960019"/>
            <a:ext cx="1800000" cy="1079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7153678C-C886-E4DA-FE58-D794EB0FCBE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6963" y="3960019"/>
            <a:ext cx="1800000" cy="1079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19600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blau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F4E0C-18E3-6FAE-F8E7-57E9F74F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89138"/>
            <a:ext cx="5266425" cy="2519362"/>
          </a:xfrm>
        </p:spPr>
        <p:txBody>
          <a:bodyPr anchor="ctr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274108-039C-C6CB-0C00-D812430B0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B416D1-9037-F965-9C82-E9CCF8718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83699B-42EF-3902-AAC0-EF3D13C0976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BBC76FB-2ED1-9A4E-BDC1-B4A7FB2F9943}" type="datetime4">
              <a:rPr lang="de-CH" smtClean="0"/>
              <a:t>13. August 2024</a:t>
            </a:fld>
            <a:endParaRPr lang="de-CH" dirty="0"/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24ABB0D0-6889-EF86-7760-D2A1803F6330}"/>
              </a:ext>
            </a:extLst>
          </p:cNvPr>
          <p:cNvCxnSpPr>
            <a:cxnSpLocks/>
          </p:cNvCxnSpPr>
          <p:nvPr userDrawn="1"/>
        </p:nvCxnSpPr>
        <p:spPr>
          <a:xfrm>
            <a:off x="8945040" y="333375"/>
            <a:ext cx="0" cy="5975350"/>
          </a:xfrm>
          <a:prstGeom prst="line">
            <a:avLst/>
          </a:prstGeom>
          <a:ln>
            <a:solidFill>
              <a:srgbClr val="0B1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A7922CD-0B8C-4DF5-0394-EB84DD67F1DD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8698727" y="871001"/>
            <a:ext cx="477076" cy="5725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rgbClr val="0B1B5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●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FD332331-3274-7933-F8ED-64E21A3FB385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698727" y="1729742"/>
            <a:ext cx="477076" cy="5725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rgbClr val="0B1B5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●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7DAE16E2-0639-1CAC-ECFD-A28CFF183BC1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698727" y="2588483"/>
            <a:ext cx="477076" cy="5725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rgbClr val="0B1B5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●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E064B93-0311-C86B-2FE6-28F14E911BA2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8698727" y="3447224"/>
            <a:ext cx="477076" cy="5725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rgbClr val="0B1B5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●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87E4B44B-C446-BE18-26BE-AED3CE77407E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8698727" y="4298014"/>
            <a:ext cx="477076" cy="5725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rgbClr val="0B1B5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●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CAC6D3D9-FBB3-5A2E-AF3B-5260965B6EF3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698727" y="5164706"/>
            <a:ext cx="477076" cy="57257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rgbClr val="0B1B5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●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F93D1A8F-B0D7-68B7-A409-71D4F794A8C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264404" y="871002"/>
            <a:ext cx="1307008" cy="572576"/>
          </a:xfrm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Font typeface="Symbol" pitchFamily="2" charset="2"/>
              <a:buNone/>
              <a:tabLst/>
            </a:pPr>
            <a:r>
              <a:rPr lang="de-DE" dirty="0"/>
              <a:t>08.00 – 9.00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C1CC7254-1997-CC68-4CFD-378809AD809B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9300613" y="871002"/>
            <a:ext cx="2411961" cy="572576"/>
          </a:xfrm>
        </p:spPr>
        <p:txBody>
          <a:bodyPr anchor="ctr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7852DEA-57DD-1B6E-9A0C-2F3806C7283D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7264404" y="1733262"/>
            <a:ext cx="1307008" cy="57257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08.00 – 9.00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4A675069-2B1B-B461-22F4-9F6CD88EC9D2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9300613" y="1729040"/>
            <a:ext cx="2411961" cy="572576"/>
          </a:xfrm>
        </p:spPr>
        <p:txBody>
          <a:bodyPr anchor="ctr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6C5A2DBE-2F6B-9C9D-CF53-627C90FC58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7264404" y="2591300"/>
            <a:ext cx="1307008" cy="57257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08.00 – 9.00</a:t>
            </a:r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0C434E26-D23A-70AE-52F3-75BFEA94A95C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9300613" y="2587078"/>
            <a:ext cx="2411961" cy="572576"/>
          </a:xfrm>
        </p:spPr>
        <p:txBody>
          <a:bodyPr anchor="ctr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CF737E90-6237-AD3B-551D-3781106DEC14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264404" y="3449338"/>
            <a:ext cx="1307008" cy="57257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08.00 – 9.00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343D82C1-18AE-48B9-4E09-9F4D3332E1F2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9300613" y="3445116"/>
            <a:ext cx="2411961" cy="572576"/>
          </a:xfrm>
        </p:spPr>
        <p:txBody>
          <a:bodyPr anchor="ctr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5A50D2EF-B4DF-EFE3-96C7-2B334E04C29B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64404" y="4307376"/>
            <a:ext cx="1307008" cy="57257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08.00 – 9.00</a:t>
            </a: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D66D526A-7675-BF63-1BFA-A8241E92337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9300613" y="4303154"/>
            <a:ext cx="2411961" cy="572576"/>
          </a:xfrm>
        </p:spPr>
        <p:txBody>
          <a:bodyPr anchor="ctr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A1624B70-D78D-DCB8-0E7F-25F6CB203F3F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7264404" y="5165415"/>
            <a:ext cx="1307008" cy="57257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08.00 – 9.00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8EB20E31-EFFA-53BA-654A-281D66E48118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9300613" y="5161193"/>
            <a:ext cx="2411961" cy="572576"/>
          </a:xfrm>
        </p:spPr>
        <p:txBody>
          <a:bodyPr anchor="ctr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745811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Dunkelblau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D7AC4D21-6005-ACBD-62D5-60E86FD6EF4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440" y="0"/>
            <a:ext cx="2489594" cy="63087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4F4E0C-18E3-6FAE-F8E7-57E9F74F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89138"/>
            <a:ext cx="5266425" cy="2519362"/>
          </a:xfrm>
        </p:spPr>
        <p:txBody>
          <a:bodyPr anchor="ctr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274108-039C-C6CB-0C00-D812430B0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B416D1-9037-F965-9C82-E9CCF8718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83699B-42EF-3902-AAC0-EF3D13C0976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2FFCA6D-18CD-BB47-ABF9-884FC2DF0DF7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27CF53A3-5968-877E-FF3E-C7F02A6679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12238" y="342670"/>
            <a:ext cx="2692400" cy="937796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2AF59E4-80B7-652F-C57F-A636C8EC14EF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012238" y="1989137"/>
            <a:ext cx="2700339" cy="4319587"/>
          </a:xfrm>
        </p:spPr>
        <p:txBody>
          <a:bodyPr>
            <a:noAutofit/>
          </a:bodyPr>
          <a:lstStyle>
            <a:lvl1pPr marL="285750" indent="-285750">
              <a:spcBef>
                <a:spcPts val="0"/>
              </a:spcBef>
              <a:buFont typeface="Symbol" pitchFamily="2" charset="2"/>
              <a:buChar char="-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</p:spTree>
    <p:extLst>
      <p:ext uri="{BB962C8B-B14F-4D97-AF65-F5344CB8AC3E}">
        <p14:creationId xmlns:p14="http://schemas.microsoft.com/office/powerpoint/2010/main" val="3424634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folie_Dunkelblau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F4E0C-18E3-6FAE-F8E7-57E9F74F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89138"/>
            <a:ext cx="5266425" cy="2519362"/>
          </a:xfrm>
        </p:spPr>
        <p:txBody>
          <a:bodyPr anchor="ctr"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274108-039C-C6CB-0C00-D812430B0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B416D1-9037-F965-9C82-E9CCF8718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83699B-42EF-3902-AAC0-EF3D13C0976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2FFCA6D-18CD-BB47-ABF9-884FC2DF0DF7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FAA71DF1-987E-0450-BDF4-68C28C4110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46153" y="333375"/>
            <a:ext cx="5256000" cy="935038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A70C94B4-1393-2258-BEDE-9C8FE0772BC1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456578" y="1989137"/>
            <a:ext cx="5256000" cy="4319587"/>
          </a:xfrm>
        </p:spPr>
        <p:txBody>
          <a:bodyPr>
            <a:noAutofit/>
          </a:bodyPr>
          <a:lstStyle>
            <a:lvl1pPr marL="285750" indent="-285750">
              <a:spcBef>
                <a:spcPts val="0"/>
              </a:spcBef>
              <a:buFont typeface="Symbol" pitchFamily="2" charset="2"/>
              <a:buChar char="-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dieser </a:t>
            </a:r>
            <a:r>
              <a:rPr lang="de-DE" dirty="0" err="1"/>
              <a:t>text</a:t>
            </a:r>
            <a:r>
              <a:rPr lang="de-DE" dirty="0"/>
              <a:t> hat eigentlich gar keinen wirklichen </a:t>
            </a:r>
            <a:r>
              <a:rPr lang="de-DE" dirty="0" err="1"/>
              <a:t>inhalt</a:t>
            </a:r>
            <a:r>
              <a:rPr lang="de-DE" dirty="0"/>
              <a:t>. aber er hat auch keine </a:t>
            </a:r>
            <a:r>
              <a:rPr lang="de-DE" dirty="0" err="1"/>
              <a:t>relevanz</a:t>
            </a:r>
            <a:r>
              <a:rPr lang="de-DE" dirty="0"/>
              <a:t>, und deswegen ist das egal. </a:t>
            </a:r>
          </a:p>
          <a:p>
            <a:pPr lvl="0"/>
            <a:r>
              <a:rPr lang="de-DE" dirty="0"/>
              <a:t>er dient lediglich als </a:t>
            </a:r>
            <a:r>
              <a:rPr lang="de-DE" dirty="0" err="1"/>
              <a:t>platzhalter</a:t>
            </a:r>
            <a:r>
              <a:rPr lang="de-DE" dirty="0"/>
              <a:t>. um mal zu zeigen, wie diese stelle der </a:t>
            </a:r>
            <a:r>
              <a:rPr lang="de-DE" dirty="0" err="1"/>
              <a:t>seite</a:t>
            </a:r>
            <a:r>
              <a:rPr lang="de-DE" dirty="0"/>
              <a:t> aussieht, wenn ein paar </a:t>
            </a:r>
            <a:r>
              <a:rPr lang="de-DE" dirty="0" err="1"/>
              <a:t>zeilen</a:t>
            </a:r>
            <a:r>
              <a:rPr lang="de-DE" dirty="0"/>
              <a:t> vorhanden sind. </a:t>
            </a:r>
          </a:p>
        </p:txBody>
      </p:sp>
    </p:spTree>
    <p:extLst>
      <p:ext uri="{BB962C8B-B14F-4D97-AF65-F5344CB8AC3E}">
        <p14:creationId xmlns:p14="http://schemas.microsoft.com/office/powerpoint/2010/main" val="13247707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_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B38CAEDD-D236-1B6B-72AB-50E5B1C72D63}"/>
              </a:ext>
            </a:extLst>
          </p:cNvPr>
          <p:cNvSpPr/>
          <p:nvPr userDrawn="1"/>
        </p:nvSpPr>
        <p:spPr>
          <a:xfrm>
            <a:off x="0" y="0"/>
            <a:ext cx="12192000" cy="6308725"/>
          </a:xfrm>
          <a:prstGeom prst="rect">
            <a:avLst/>
          </a:prstGeom>
          <a:solidFill>
            <a:srgbClr val="0B1B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D12EB2-2DB6-852E-B123-60D20A20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981075"/>
            <a:ext cx="11233150" cy="424815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4EAFB12-6E39-6822-70C5-A2E66EEA9D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662C5D-2CCB-B953-3776-FFF77D3725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0D4ED0-1D15-AB4D-6C84-6486D03081B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A30E8B3-199A-8440-9D4C-F96FB8415191}" type="datetime4">
              <a:rPr lang="de-CH" smtClean="0"/>
              <a:t>13. August 2024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564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4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theme" Target="../theme/theme10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3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theme" Target="../theme/theme11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2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20" Type="http://schemas.openxmlformats.org/officeDocument/2006/relationships/theme" Target="../theme/theme12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19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1A47E1C-E673-9DD8-AAC0-43BDACB0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0" y="981075"/>
            <a:ext cx="9720263" cy="62773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7941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3" r:id="rId2"/>
    <p:sldLayoutId id="2147483662" r:id="rId3"/>
    <p:sldLayoutId id="2147483680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FF9B3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Symbol" pitchFamily="2" charset="2"/>
        <a:buChar char="-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02" userDrawn="1">
          <p15:clr>
            <a:srgbClr val="F26B43"/>
          </p15:clr>
        </p15:guide>
        <p15:guide id="4" orient="horz" pos="3974">
          <p15:clr>
            <a:srgbClr val="F26B43"/>
          </p15:clr>
        </p15:guide>
        <p15:guide id="7" pos="892" userDrawn="1">
          <p15:clr>
            <a:srgbClr val="F26B43"/>
          </p15:clr>
        </p15:guide>
        <p15:guide id="8" orient="horz" pos="210">
          <p15:clr>
            <a:srgbClr val="F26B43"/>
          </p15:clr>
        </p15:guide>
        <p15:guide id="9" pos="7378" userDrawn="1">
          <p15:clr>
            <a:srgbClr val="F26B43"/>
          </p15:clr>
        </p15:guide>
        <p15:guide id="10" orient="horz" pos="61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orient="horz" pos="1253">
          <p15:clr>
            <a:srgbClr val="F26B43"/>
          </p15:clr>
        </p15:guide>
        <p15:guide id="13" orient="horz" pos="1480">
          <p15:clr>
            <a:srgbClr val="F26B43"/>
          </p15:clr>
        </p15:guide>
        <p15:guide id="14" orient="horz" pos="1933">
          <p15:clr>
            <a:srgbClr val="F26B43"/>
          </p15:clr>
        </p15:guide>
        <p15:guide id="15" orient="horz" pos="2160">
          <p15:clr>
            <a:srgbClr val="F26B43"/>
          </p15:clr>
        </p15:guide>
        <p15:guide id="16" orient="horz" pos="2614">
          <p15:clr>
            <a:srgbClr val="F26B43"/>
          </p15:clr>
        </p15:guide>
        <p15:guide id="17" orient="horz" pos="2840">
          <p15:clr>
            <a:srgbClr val="F26B43"/>
          </p15:clr>
        </p15:guide>
        <p15:guide id="18" orient="horz" pos="3294">
          <p15:clr>
            <a:srgbClr val="F26B43"/>
          </p15:clr>
        </p15:guide>
        <p15:guide id="19" orient="horz" pos="3521">
          <p15:clr>
            <a:srgbClr val="F26B43"/>
          </p15:clr>
        </p15:guide>
        <p15:guide id="20" pos="2048" userDrawn="1">
          <p15:clr>
            <a:srgbClr val="F26B43"/>
          </p15:clr>
        </p15:guide>
        <p15:guide id="21" pos="5632" userDrawn="1">
          <p15:clr>
            <a:srgbClr val="F26B43"/>
          </p15:clr>
        </p15:guide>
        <p15:guide id="22" pos="2003" userDrawn="1">
          <p15:clr>
            <a:srgbClr val="F26B43"/>
          </p15:clr>
        </p15:guide>
        <p15:guide id="23" pos="2094" userDrawn="1">
          <p15:clr>
            <a:srgbClr val="F26B43"/>
          </p15:clr>
        </p15:guide>
        <p15:guide id="24" pos="3795">
          <p15:clr>
            <a:srgbClr val="F26B43"/>
          </p15:clr>
        </p15:guide>
        <p15:guide id="25" pos="3885">
          <p15:clr>
            <a:srgbClr val="F26B43"/>
          </p15:clr>
        </p15:guide>
        <p15:guide id="26" pos="5586" userDrawn="1">
          <p15:clr>
            <a:srgbClr val="F26B43"/>
          </p15:clr>
        </p15:guide>
        <p15:guide id="27" pos="5677" userDrawn="1">
          <p15:clr>
            <a:srgbClr val="F26B43"/>
          </p15:clr>
        </p15:guide>
        <p15:guide id="28" orient="horz" pos="4224">
          <p15:clr>
            <a:srgbClr val="F26B43"/>
          </p15:clr>
        </p15:guide>
        <p15:guide id="29" orient="horz" pos="4156">
          <p15:clr>
            <a:srgbClr val="F26B43"/>
          </p15:clr>
        </p15:guide>
        <p15:guide id="30" pos="665" userDrawn="1">
          <p15:clr>
            <a:srgbClr val="F26B43"/>
          </p15:clr>
        </p15:guide>
        <p15:guide id="31" pos="7015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4A4867-6230-D6F4-CD76-C9131F395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268412"/>
            <a:ext cx="11225213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48471663-5135-E34A-9172-5955665D3451}"/>
              </a:ext>
            </a:extLst>
          </p:cNvPr>
          <p:cNvCxnSpPr>
            <a:cxnSpLocks/>
          </p:cNvCxnSpPr>
          <p:nvPr userDrawn="1"/>
        </p:nvCxnSpPr>
        <p:spPr>
          <a:xfrm>
            <a:off x="3324225" y="6489700"/>
            <a:ext cx="8388350" cy="0"/>
          </a:xfrm>
          <a:prstGeom prst="line">
            <a:avLst/>
          </a:prstGeom>
          <a:ln w="3175">
            <a:solidFill>
              <a:srgbClr val="B3B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platzhalter 4">
            <a:extLst>
              <a:ext uri="{FF2B5EF4-FFF2-40B4-BE49-F238E27FC236}">
                <a16:creationId xmlns:a16="http://schemas.microsoft.com/office/drawing/2014/main" id="{AF3998D4-E52A-2CBE-3DB3-99795C92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63" y="333375"/>
            <a:ext cx="11243361" cy="6476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0824EC23-FDB0-8D6E-79C0-DA9CC8D8C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237" y="6524625"/>
            <a:ext cx="4571987" cy="215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E56834B-312E-2DC3-E570-DBF0B7BFA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4638" y="6524625"/>
            <a:ext cx="1800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5B1CAA0-55AA-DB22-9E74-179D3D2ACE36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00065" y="6513352"/>
            <a:ext cx="2208163" cy="216000"/>
          </a:xfrm>
          <a:prstGeom prst="rect">
            <a:avLst/>
          </a:prstGeom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6C195931-684A-B051-A2EC-5CCF9F5C5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225" y="6524625"/>
            <a:ext cx="1008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de-CH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AFA6BDE-3C65-8543-A566-605858B10B24}" type="datetime4">
              <a:rPr lang="de-CH" smtClean="0"/>
              <a:t>13. August 2024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1460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9" r:id="rId7"/>
    <p:sldLayoutId id="2147484053" r:id="rId8"/>
    <p:sldLayoutId id="2147484056" r:id="rId9"/>
    <p:sldLayoutId id="2147484057" r:id="rId10"/>
    <p:sldLayoutId id="2147484058" r:id="rId11"/>
    <p:sldLayoutId id="2147484070" r:id="rId12"/>
    <p:sldLayoutId id="2147484071" r:id="rId13"/>
    <p:sldLayoutId id="2147484072" r:id="rId14"/>
    <p:sldLayoutId id="2147484074" r:id="rId15"/>
    <p:sldLayoutId id="2147484075" r:id="rId16"/>
    <p:sldLayoutId id="2147484124" r:id="rId17"/>
    <p:sldLayoutId id="2147484078" r:id="rId18"/>
    <p:sldLayoutId id="2147484079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0B1B53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05000"/>
        </a:lnSpc>
        <a:spcBef>
          <a:spcPts val="0"/>
        </a:spcBef>
        <a:spcAft>
          <a:spcPts val="1400"/>
        </a:spcAft>
        <a:buFont typeface="Symbol" pitchFamily="2" charset="2"/>
        <a:buChar char="-"/>
        <a:tabLst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30000" indent="-288000" algn="l" defTabSz="914400" rtl="0" eaLnBrk="1" latinLnBrk="0" hangingPunct="1">
        <a:lnSpc>
          <a:spcPct val="105000"/>
        </a:lnSpc>
        <a:spcBef>
          <a:spcPts val="0"/>
        </a:spcBef>
        <a:spcAft>
          <a:spcPts val="1400"/>
        </a:spcAft>
        <a:buFont typeface="Symbol" pitchFamily="2" charset="2"/>
        <a:buChar char="-"/>
        <a:tabLst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900000" indent="-252000" algn="l" defTabSz="914400" rtl="0" eaLnBrk="1" latinLnBrk="0" hangingPunct="1">
        <a:lnSpc>
          <a:spcPct val="105000"/>
        </a:lnSpc>
        <a:spcBef>
          <a:spcPts val="0"/>
        </a:spcBef>
        <a:spcAft>
          <a:spcPts val="1400"/>
        </a:spcAft>
        <a:buFont typeface="Symbol" pitchFamily="2" charset="2"/>
        <a:buChar char="-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152000" indent="-216000" algn="l" defTabSz="914400" rtl="0" eaLnBrk="1" latinLnBrk="0" hangingPunct="1">
        <a:lnSpc>
          <a:spcPct val="105000"/>
        </a:lnSpc>
        <a:spcBef>
          <a:spcPts val="0"/>
        </a:spcBef>
        <a:spcAft>
          <a:spcPts val="1400"/>
        </a:spcAft>
        <a:buFont typeface="Symbol" pitchFamily="2" charset="2"/>
        <a:buChar char="-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368000" indent="-180000" algn="l" defTabSz="914400" rtl="0" eaLnBrk="1" latinLnBrk="0" hangingPunct="1">
        <a:lnSpc>
          <a:spcPct val="105000"/>
        </a:lnSpc>
        <a:spcBef>
          <a:spcPts val="0"/>
        </a:spcBef>
        <a:spcAft>
          <a:spcPts val="1400"/>
        </a:spcAft>
        <a:buFont typeface="Symbol" pitchFamily="2" charset="2"/>
        <a:buChar char="-"/>
        <a:tabLst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02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0" userDrawn="1">
          <p15:clr>
            <a:srgbClr val="F26B43"/>
          </p15:clr>
        </p15:guide>
        <p15:guide id="9" pos="7378" userDrawn="1">
          <p15:clr>
            <a:srgbClr val="F26B43"/>
          </p15:clr>
        </p15:guide>
        <p15:guide id="10" orient="horz" pos="618" userDrawn="1">
          <p15:clr>
            <a:srgbClr val="F26B43"/>
          </p15:clr>
        </p15:guide>
        <p15:guide id="11" orient="horz" pos="799" userDrawn="1">
          <p15:clr>
            <a:srgbClr val="F26B43"/>
          </p15:clr>
        </p15:guide>
        <p15:guide id="12" orient="horz" pos="1253" userDrawn="1">
          <p15:clr>
            <a:srgbClr val="F26B43"/>
          </p15:clr>
        </p15:guide>
        <p15:guide id="13" orient="horz" pos="1480" userDrawn="1">
          <p15:clr>
            <a:srgbClr val="F26B43"/>
          </p15:clr>
        </p15:guide>
        <p15:guide id="14" orient="horz" pos="1933" userDrawn="1">
          <p15:clr>
            <a:srgbClr val="F26B43"/>
          </p15:clr>
        </p15:guide>
        <p15:guide id="15" orient="horz" pos="2160" userDrawn="1">
          <p15:clr>
            <a:srgbClr val="F26B43"/>
          </p15:clr>
        </p15:guide>
        <p15:guide id="16" orient="horz" pos="2614" userDrawn="1">
          <p15:clr>
            <a:srgbClr val="F26B43"/>
          </p15:clr>
        </p15:guide>
        <p15:guide id="17" orient="horz" pos="2840" userDrawn="1">
          <p15:clr>
            <a:srgbClr val="F26B43"/>
          </p15:clr>
        </p15:guide>
        <p15:guide id="18" orient="horz" pos="3294" userDrawn="1">
          <p15:clr>
            <a:srgbClr val="F26B43"/>
          </p15:clr>
        </p15:guide>
        <p15:guide id="19" orient="horz" pos="3521" userDrawn="1">
          <p15:clr>
            <a:srgbClr val="F26B43"/>
          </p15:clr>
        </p15:guide>
        <p15:guide id="20" pos="2048" userDrawn="1">
          <p15:clr>
            <a:srgbClr val="F26B43"/>
          </p15:clr>
        </p15:guide>
        <p15:guide id="21" pos="5632" userDrawn="1">
          <p15:clr>
            <a:srgbClr val="F26B43"/>
          </p15:clr>
        </p15:guide>
        <p15:guide id="22" pos="2003" userDrawn="1">
          <p15:clr>
            <a:srgbClr val="F26B43"/>
          </p15:clr>
        </p15:guide>
        <p15:guide id="23" pos="2094" userDrawn="1">
          <p15:clr>
            <a:srgbClr val="F26B43"/>
          </p15:clr>
        </p15:guide>
        <p15:guide id="24" pos="3795" userDrawn="1">
          <p15:clr>
            <a:srgbClr val="F26B43"/>
          </p15:clr>
        </p15:guide>
        <p15:guide id="25" pos="3885" userDrawn="1">
          <p15:clr>
            <a:srgbClr val="F26B43"/>
          </p15:clr>
        </p15:guide>
        <p15:guide id="26" pos="5586" userDrawn="1">
          <p15:clr>
            <a:srgbClr val="F26B43"/>
          </p15:clr>
        </p15:guide>
        <p15:guide id="27" pos="5677" userDrawn="1">
          <p15:clr>
            <a:srgbClr val="F26B43"/>
          </p15:clr>
        </p15:guide>
        <p15:guide id="28" orient="horz" pos="4224" userDrawn="1">
          <p15:clr>
            <a:srgbClr val="F26B43"/>
          </p15:clr>
        </p15:guide>
        <p15:guide id="29" orient="horz" pos="4156" userDrawn="1">
          <p15:clr>
            <a:srgbClr val="F26B43"/>
          </p15:clr>
        </p15:guide>
        <p15:guide id="30" pos="665" userDrawn="1">
          <p15:clr>
            <a:srgbClr val="F26B43"/>
          </p15:clr>
        </p15:guide>
        <p15:guide id="31" pos="7015" userDrawn="1">
          <p15:clr>
            <a:srgbClr val="F26B43"/>
          </p15:clr>
        </p15:guide>
        <p15:guide id="32" pos="2797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4A4867-6230-D6F4-CD76-C9131F395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268412"/>
            <a:ext cx="11225213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48471663-5135-E34A-9172-5955665D3451}"/>
              </a:ext>
            </a:extLst>
          </p:cNvPr>
          <p:cNvCxnSpPr>
            <a:cxnSpLocks/>
          </p:cNvCxnSpPr>
          <p:nvPr userDrawn="1"/>
        </p:nvCxnSpPr>
        <p:spPr>
          <a:xfrm>
            <a:off x="3324225" y="6489700"/>
            <a:ext cx="8388350" cy="0"/>
          </a:xfrm>
          <a:prstGeom prst="line">
            <a:avLst/>
          </a:prstGeom>
          <a:ln w="3175">
            <a:solidFill>
              <a:srgbClr val="B3B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platzhalter 4">
            <a:extLst>
              <a:ext uri="{FF2B5EF4-FFF2-40B4-BE49-F238E27FC236}">
                <a16:creationId xmlns:a16="http://schemas.microsoft.com/office/drawing/2014/main" id="{AF3998D4-E52A-2CBE-3DB3-99795C92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63" y="333375"/>
            <a:ext cx="11243361" cy="6476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0824EC23-FDB0-8D6E-79C0-DA9CC8D8C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237" y="6524625"/>
            <a:ext cx="4571987" cy="21598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E56834B-312E-2DC3-E570-DBF0B7BFA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4638" y="6524625"/>
            <a:ext cx="1800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5B1CAA0-55AA-DB22-9E74-179D3D2ACE36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00065" y="6513352"/>
            <a:ext cx="2208163" cy="216000"/>
          </a:xfrm>
          <a:prstGeom prst="rect">
            <a:avLst/>
          </a:prstGeom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6C195931-684A-B051-A2EC-5CCF9F5C5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225" y="6524625"/>
            <a:ext cx="1008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de-CH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2D04B7B-9CD4-8F41-99B9-9895170311DF}" type="datetime4">
              <a:rPr lang="de-CH" smtClean="0"/>
              <a:t>13. August 2024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6825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90" r:id="rId7"/>
    <p:sldLayoutId id="2147484094" r:id="rId8"/>
    <p:sldLayoutId id="2147484097" r:id="rId9"/>
    <p:sldLayoutId id="2147484098" r:id="rId10"/>
    <p:sldLayoutId id="2147484099" r:id="rId11"/>
    <p:sldLayoutId id="2147484111" r:id="rId12"/>
    <p:sldLayoutId id="2147484112" r:id="rId13"/>
    <p:sldLayoutId id="2147484113" r:id="rId14"/>
    <p:sldLayoutId id="2147484115" r:id="rId15"/>
    <p:sldLayoutId id="2147484116" r:id="rId16"/>
    <p:sldLayoutId id="2147484125" r:id="rId17"/>
    <p:sldLayoutId id="2147484119" r:id="rId18"/>
    <p:sldLayoutId id="2147484120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761E2A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05000"/>
        </a:lnSpc>
        <a:spcBef>
          <a:spcPts val="0"/>
        </a:spcBef>
        <a:spcAft>
          <a:spcPts val="1400"/>
        </a:spcAft>
        <a:buFont typeface="Symbol" pitchFamily="2" charset="2"/>
        <a:buChar char="-"/>
        <a:tabLst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30000" indent="-288000" algn="l" defTabSz="914400" rtl="0" eaLnBrk="1" latinLnBrk="0" hangingPunct="1">
        <a:lnSpc>
          <a:spcPct val="105000"/>
        </a:lnSpc>
        <a:spcBef>
          <a:spcPts val="0"/>
        </a:spcBef>
        <a:spcAft>
          <a:spcPts val="1400"/>
        </a:spcAft>
        <a:buFont typeface="Symbol" pitchFamily="2" charset="2"/>
        <a:buChar char="-"/>
        <a:tabLst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900000" indent="-252000" algn="l" defTabSz="914400" rtl="0" eaLnBrk="1" latinLnBrk="0" hangingPunct="1">
        <a:lnSpc>
          <a:spcPct val="105000"/>
        </a:lnSpc>
        <a:spcBef>
          <a:spcPts val="0"/>
        </a:spcBef>
        <a:spcAft>
          <a:spcPts val="1400"/>
        </a:spcAft>
        <a:buFont typeface="Symbol" pitchFamily="2" charset="2"/>
        <a:buChar char="-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152000" indent="-216000" algn="l" defTabSz="914400" rtl="0" eaLnBrk="1" latinLnBrk="0" hangingPunct="1">
        <a:lnSpc>
          <a:spcPct val="105000"/>
        </a:lnSpc>
        <a:spcBef>
          <a:spcPts val="0"/>
        </a:spcBef>
        <a:spcAft>
          <a:spcPts val="1400"/>
        </a:spcAft>
        <a:buFont typeface="Symbol" pitchFamily="2" charset="2"/>
        <a:buChar char="-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368000" indent="-180000" algn="l" defTabSz="914400" rtl="0" eaLnBrk="1" latinLnBrk="0" hangingPunct="1">
        <a:lnSpc>
          <a:spcPct val="105000"/>
        </a:lnSpc>
        <a:spcBef>
          <a:spcPts val="0"/>
        </a:spcBef>
        <a:spcAft>
          <a:spcPts val="1400"/>
        </a:spcAft>
        <a:buFont typeface="Symbol" pitchFamily="2" charset="2"/>
        <a:buChar char="-"/>
        <a:tabLst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02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0" userDrawn="1">
          <p15:clr>
            <a:srgbClr val="F26B43"/>
          </p15:clr>
        </p15:guide>
        <p15:guide id="9" pos="7378" userDrawn="1">
          <p15:clr>
            <a:srgbClr val="F26B43"/>
          </p15:clr>
        </p15:guide>
        <p15:guide id="10" orient="horz" pos="618" userDrawn="1">
          <p15:clr>
            <a:srgbClr val="F26B43"/>
          </p15:clr>
        </p15:guide>
        <p15:guide id="11" orient="horz" pos="799" userDrawn="1">
          <p15:clr>
            <a:srgbClr val="F26B43"/>
          </p15:clr>
        </p15:guide>
        <p15:guide id="12" orient="horz" pos="1253" userDrawn="1">
          <p15:clr>
            <a:srgbClr val="F26B43"/>
          </p15:clr>
        </p15:guide>
        <p15:guide id="13" orient="horz" pos="1480" userDrawn="1">
          <p15:clr>
            <a:srgbClr val="F26B43"/>
          </p15:clr>
        </p15:guide>
        <p15:guide id="14" orient="horz" pos="1933" userDrawn="1">
          <p15:clr>
            <a:srgbClr val="F26B43"/>
          </p15:clr>
        </p15:guide>
        <p15:guide id="15" orient="horz" pos="2160" userDrawn="1">
          <p15:clr>
            <a:srgbClr val="F26B43"/>
          </p15:clr>
        </p15:guide>
        <p15:guide id="16" orient="horz" pos="2614" userDrawn="1">
          <p15:clr>
            <a:srgbClr val="F26B43"/>
          </p15:clr>
        </p15:guide>
        <p15:guide id="17" orient="horz" pos="2840" userDrawn="1">
          <p15:clr>
            <a:srgbClr val="F26B43"/>
          </p15:clr>
        </p15:guide>
        <p15:guide id="18" orient="horz" pos="3294" userDrawn="1">
          <p15:clr>
            <a:srgbClr val="F26B43"/>
          </p15:clr>
        </p15:guide>
        <p15:guide id="19" orient="horz" pos="3521" userDrawn="1">
          <p15:clr>
            <a:srgbClr val="F26B43"/>
          </p15:clr>
        </p15:guide>
        <p15:guide id="20" pos="2048" userDrawn="1">
          <p15:clr>
            <a:srgbClr val="F26B43"/>
          </p15:clr>
        </p15:guide>
        <p15:guide id="21" pos="5632" userDrawn="1">
          <p15:clr>
            <a:srgbClr val="F26B43"/>
          </p15:clr>
        </p15:guide>
        <p15:guide id="22" pos="2003" userDrawn="1">
          <p15:clr>
            <a:srgbClr val="F26B43"/>
          </p15:clr>
        </p15:guide>
        <p15:guide id="23" pos="2094" userDrawn="1">
          <p15:clr>
            <a:srgbClr val="F26B43"/>
          </p15:clr>
        </p15:guide>
        <p15:guide id="24" pos="3795" userDrawn="1">
          <p15:clr>
            <a:srgbClr val="F26B43"/>
          </p15:clr>
        </p15:guide>
        <p15:guide id="25" pos="3885" userDrawn="1">
          <p15:clr>
            <a:srgbClr val="F26B43"/>
          </p15:clr>
        </p15:guide>
        <p15:guide id="26" pos="5586" userDrawn="1">
          <p15:clr>
            <a:srgbClr val="F26B43"/>
          </p15:clr>
        </p15:guide>
        <p15:guide id="27" pos="5677" userDrawn="1">
          <p15:clr>
            <a:srgbClr val="F26B43"/>
          </p15:clr>
        </p15:guide>
        <p15:guide id="28" orient="horz" pos="4224" userDrawn="1">
          <p15:clr>
            <a:srgbClr val="F26B43"/>
          </p15:clr>
        </p15:guide>
        <p15:guide id="29" orient="horz" pos="4156" userDrawn="1">
          <p15:clr>
            <a:srgbClr val="F26B43"/>
          </p15:clr>
        </p15:guide>
        <p15:guide id="30" pos="665" userDrawn="1">
          <p15:clr>
            <a:srgbClr val="F26B43"/>
          </p15:clr>
        </p15:guide>
        <p15:guide id="31" pos="7015" userDrawn="1">
          <p15:clr>
            <a:srgbClr val="F26B43"/>
          </p15:clr>
        </p15:guide>
        <p15:guide id="32" pos="2797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4A4867-6230-D6F4-CD76-C9131F395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268412"/>
            <a:ext cx="11225213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48471663-5135-E34A-9172-5955665D3451}"/>
              </a:ext>
            </a:extLst>
          </p:cNvPr>
          <p:cNvCxnSpPr>
            <a:cxnSpLocks/>
          </p:cNvCxnSpPr>
          <p:nvPr userDrawn="1"/>
        </p:nvCxnSpPr>
        <p:spPr>
          <a:xfrm>
            <a:off x="3324225" y="6489700"/>
            <a:ext cx="8388350" cy="0"/>
          </a:xfrm>
          <a:prstGeom prst="line">
            <a:avLst/>
          </a:prstGeom>
          <a:ln w="3175">
            <a:solidFill>
              <a:srgbClr val="B3B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platzhalter 4">
            <a:extLst>
              <a:ext uri="{FF2B5EF4-FFF2-40B4-BE49-F238E27FC236}">
                <a16:creationId xmlns:a16="http://schemas.microsoft.com/office/drawing/2014/main" id="{AF3998D4-E52A-2CBE-3DB3-99795C92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63" y="333375"/>
            <a:ext cx="11243361" cy="6476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0824EC23-FDB0-8D6E-79C0-DA9CC8D8C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237" y="6524625"/>
            <a:ext cx="4571987" cy="21599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E56834B-312E-2DC3-E570-DBF0B7BFA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4638" y="6524625"/>
            <a:ext cx="1800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5B1CAA0-55AA-DB22-9E74-179D3D2ACE36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00065" y="6513352"/>
            <a:ext cx="2208163" cy="216000"/>
          </a:xfrm>
          <a:prstGeom prst="rect">
            <a:avLst/>
          </a:prstGeom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6C195931-684A-B051-A2EC-5CCF9F5C5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225" y="6524625"/>
            <a:ext cx="1008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de-CH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658172A-7175-6F43-BD71-9B3DE4203328}" type="datetime4">
              <a:rPr lang="de-CH" smtClean="0"/>
              <a:t>13. August 2024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468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6" r:id="rId7"/>
    <p:sldLayoutId id="2147483930" r:id="rId8"/>
    <p:sldLayoutId id="2147483933" r:id="rId9"/>
    <p:sldLayoutId id="2147483934" r:id="rId10"/>
    <p:sldLayoutId id="2147483935" r:id="rId11"/>
    <p:sldLayoutId id="2147483947" r:id="rId12"/>
    <p:sldLayoutId id="2147483948" r:id="rId13"/>
    <p:sldLayoutId id="2147483949" r:id="rId14"/>
    <p:sldLayoutId id="2147483951" r:id="rId15"/>
    <p:sldLayoutId id="2147483952" r:id="rId16"/>
    <p:sldLayoutId id="2147484126" r:id="rId17"/>
    <p:sldLayoutId id="2147483955" r:id="rId18"/>
    <p:sldLayoutId id="2147483956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05000"/>
        </a:lnSpc>
        <a:spcBef>
          <a:spcPts val="0"/>
        </a:spcBef>
        <a:spcAft>
          <a:spcPts val="1400"/>
        </a:spcAft>
        <a:buFont typeface="Symbol" pitchFamily="2" charset="2"/>
        <a:buChar char="-"/>
        <a:tabLst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30000" indent="-288000" algn="l" defTabSz="914400" rtl="0" eaLnBrk="1" latinLnBrk="0" hangingPunct="1">
        <a:lnSpc>
          <a:spcPct val="105000"/>
        </a:lnSpc>
        <a:spcBef>
          <a:spcPts val="0"/>
        </a:spcBef>
        <a:spcAft>
          <a:spcPts val="1400"/>
        </a:spcAft>
        <a:buFont typeface="Symbol" pitchFamily="2" charset="2"/>
        <a:buChar char="-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0000" indent="-252000" algn="l" defTabSz="914400" rtl="0" eaLnBrk="1" latinLnBrk="0" hangingPunct="1">
        <a:lnSpc>
          <a:spcPct val="105000"/>
        </a:lnSpc>
        <a:spcBef>
          <a:spcPts val="0"/>
        </a:spcBef>
        <a:spcAft>
          <a:spcPts val="1400"/>
        </a:spcAft>
        <a:buFont typeface="Symbol" pitchFamily="2" charset="2"/>
        <a:buChar char="-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52000" indent="-216000" algn="l" defTabSz="914400" rtl="0" eaLnBrk="1" latinLnBrk="0" hangingPunct="1">
        <a:lnSpc>
          <a:spcPct val="105000"/>
        </a:lnSpc>
        <a:spcBef>
          <a:spcPts val="0"/>
        </a:spcBef>
        <a:spcAft>
          <a:spcPts val="1400"/>
        </a:spcAft>
        <a:buFont typeface="Symbol" pitchFamily="2" charset="2"/>
        <a:buChar char="-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68000" indent="-180000" algn="l" defTabSz="914400" rtl="0" eaLnBrk="1" latinLnBrk="0" hangingPunct="1">
        <a:lnSpc>
          <a:spcPct val="105000"/>
        </a:lnSpc>
        <a:spcBef>
          <a:spcPts val="0"/>
        </a:spcBef>
        <a:spcAft>
          <a:spcPts val="1400"/>
        </a:spcAft>
        <a:buFont typeface="Symbol" pitchFamily="2" charset="2"/>
        <a:buChar char="-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02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0" userDrawn="1">
          <p15:clr>
            <a:srgbClr val="F26B43"/>
          </p15:clr>
        </p15:guide>
        <p15:guide id="9" pos="7378" userDrawn="1">
          <p15:clr>
            <a:srgbClr val="F26B43"/>
          </p15:clr>
        </p15:guide>
        <p15:guide id="10" orient="horz" pos="618" userDrawn="1">
          <p15:clr>
            <a:srgbClr val="F26B43"/>
          </p15:clr>
        </p15:guide>
        <p15:guide id="11" orient="horz" pos="799" userDrawn="1">
          <p15:clr>
            <a:srgbClr val="F26B43"/>
          </p15:clr>
        </p15:guide>
        <p15:guide id="12" orient="horz" pos="1253" userDrawn="1">
          <p15:clr>
            <a:srgbClr val="F26B43"/>
          </p15:clr>
        </p15:guide>
        <p15:guide id="13" orient="horz" pos="1480" userDrawn="1">
          <p15:clr>
            <a:srgbClr val="F26B43"/>
          </p15:clr>
        </p15:guide>
        <p15:guide id="14" orient="horz" pos="1933" userDrawn="1">
          <p15:clr>
            <a:srgbClr val="F26B43"/>
          </p15:clr>
        </p15:guide>
        <p15:guide id="15" orient="horz" pos="2160" userDrawn="1">
          <p15:clr>
            <a:srgbClr val="F26B43"/>
          </p15:clr>
        </p15:guide>
        <p15:guide id="16" orient="horz" pos="2614" userDrawn="1">
          <p15:clr>
            <a:srgbClr val="F26B43"/>
          </p15:clr>
        </p15:guide>
        <p15:guide id="17" orient="horz" pos="2840" userDrawn="1">
          <p15:clr>
            <a:srgbClr val="F26B43"/>
          </p15:clr>
        </p15:guide>
        <p15:guide id="18" orient="horz" pos="3294" userDrawn="1">
          <p15:clr>
            <a:srgbClr val="F26B43"/>
          </p15:clr>
        </p15:guide>
        <p15:guide id="19" orient="horz" pos="3521" userDrawn="1">
          <p15:clr>
            <a:srgbClr val="F26B43"/>
          </p15:clr>
        </p15:guide>
        <p15:guide id="20" pos="2048" userDrawn="1">
          <p15:clr>
            <a:srgbClr val="F26B43"/>
          </p15:clr>
        </p15:guide>
        <p15:guide id="21" pos="5632" userDrawn="1">
          <p15:clr>
            <a:srgbClr val="F26B43"/>
          </p15:clr>
        </p15:guide>
        <p15:guide id="22" pos="2003" userDrawn="1">
          <p15:clr>
            <a:srgbClr val="F26B43"/>
          </p15:clr>
        </p15:guide>
        <p15:guide id="23" pos="2094" userDrawn="1">
          <p15:clr>
            <a:srgbClr val="F26B43"/>
          </p15:clr>
        </p15:guide>
        <p15:guide id="24" pos="3795" userDrawn="1">
          <p15:clr>
            <a:srgbClr val="F26B43"/>
          </p15:clr>
        </p15:guide>
        <p15:guide id="25" pos="3885" userDrawn="1">
          <p15:clr>
            <a:srgbClr val="F26B43"/>
          </p15:clr>
        </p15:guide>
        <p15:guide id="26" pos="5586" userDrawn="1">
          <p15:clr>
            <a:srgbClr val="F26B43"/>
          </p15:clr>
        </p15:guide>
        <p15:guide id="27" pos="5677" userDrawn="1">
          <p15:clr>
            <a:srgbClr val="F26B43"/>
          </p15:clr>
        </p15:guide>
        <p15:guide id="28" orient="horz" pos="4224" userDrawn="1">
          <p15:clr>
            <a:srgbClr val="F26B43"/>
          </p15:clr>
        </p15:guide>
        <p15:guide id="29" orient="horz" pos="4156" userDrawn="1">
          <p15:clr>
            <a:srgbClr val="F26B43"/>
          </p15:clr>
        </p15:guide>
        <p15:guide id="30" pos="665" userDrawn="1">
          <p15:clr>
            <a:srgbClr val="F26B43"/>
          </p15:clr>
        </p15:guide>
        <p15:guide id="31" pos="7015" userDrawn="1">
          <p15:clr>
            <a:srgbClr val="F26B43"/>
          </p15:clr>
        </p15:guide>
        <p15:guide id="32" pos="2797" userDrawn="1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50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1A47E1C-E673-9DD8-AAC0-43BDACB0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49" y="981075"/>
            <a:ext cx="9720263" cy="62773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4931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6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Symbol" pitchFamily="2" charset="2"/>
        <a:buChar char="-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02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7" pos="892" userDrawn="1">
          <p15:clr>
            <a:srgbClr val="F26B43"/>
          </p15:clr>
        </p15:guide>
        <p15:guide id="8" orient="horz" pos="210" userDrawn="1">
          <p15:clr>
            <a:srgbClr val="F26B43"/>
          </p15:clr>
        </p15:guide>
        <p15:guide id="9" pos="7469" userDrawn="1">
          <p15:clr>
            <a:srgbClr val="F26B43"/>
          </p15:clr>
        </p15:guide>
        <p15:guide id="10" orient="horz" pos="618" userDrawn="1">
          <p15:clr>
            <a:srgbClr val="F26B43"/>
          </p15:clr>
        </p15:guide>
        <p15:guide id="11" orient="horz" pos="799" userDrawn="1">
          <p15:clr>
            <a:srgbClr val="F26B43"/>
          </p15:clr>
        </p15:guide>
        <p15:guide id="12" orient="horz" pos="1253" userDrawn="1">
          <p15:clr>
            <a:srgbClr val="F26B43"/>
          </p15:clr>
        </p15:guide>
        <p15:guide id="13" orient="horz" pos="1480" userDrawn="1">
          <p15:clr>
            <a:srgbClr val="F26B43"/>
          </p15:clr>
        </p15:guide>
        <p15:guide id="14" orient="horz" pos="1933" userDrawn="1">
          <p15:clr>
            <a:srgbClr val="F26B43"/>
          </p15:clr>
        </p15:guide>
        <p15:guide id="15" orient="horz" pos="2160" userDrawn="1">
          <p15:clr>
            <a:srgbClr val="F26B43"/>
          </p15:clr>
        </p15:guide>
        <p15:guide id="16" orient="horz" pos="2614" userDrawn="1">
          <p15:clr>
            <a:srgbClr val="F26B43"/>
          </p15:clr>
        </p15:guide>
        <p15:guide id="17" orient="horz" pos="2840" userDrawn="1">
          <p15:clr>
            <a:srgbClr val="F26B43"/>
          </p15:clr>
        </p15:guide>
        <p15:guide id="18" orient="horz" pos="3294" userDrawn="1">
          <p15:clr>
            <a:srgbClr val="F26B43"/>
          </p15:clr>
        </p15:guide>
        <p15:guide id="19" orient="horz" pos="3521" userDrawn="1">
          <p15:clr>
            <a:srgbClr val="F26B43"/>
          </p15:clr>
        </p15:guide>
        <p15:guide id="20" pos="2048" userDrawn="1">
          <p15:clr>
            <a:srgbClr val="F26B43"/>
          </p15:clr>
        </p15:guide>
        <p15:guide id="21" pos="5632" userDrawn="1">
          <p15:clr>
            <a:srgbClr val="F26B43"/>
          </p15:clr>
        </p15:guide>
        <p15:guide id="22" pos="2003" userDrawn="1">
          <p15:clr>
            <a:srgbClr val="F26B43"/>
          </p15:clr>
        </p15:guide>
        <p15:guide id="23" pos="2094" userDrawn="1">
          <p15:clr>
            <a:srgbClr val="F26B43"/>
          </p15:clr>
        </p15:guide>
        <p15:guide id="24" pos="3795" userDrawn="1">
          <p15:clr>
            <a:srgbClr val="F26B43"/>
          </p15:clr>
        </p15:guide>
        <p15:guide id="25" pos="3885" userDrawn="1">
          <p15:clr>
            <a:srgbClr val="F26B43"/>
          </p15:clr>
        </p15:guide>
        <p15:guide id="26" pos="5586" userDrawn="1">
          <p15:clr>
            <a:srgbClr val="F26B43"/>
          </p15:clr>
        </p15:guide>
        <p15:guide id="27" pos="5677" userDrawn="1">
          <p15:clr>
            <a:srgbClr val="F26B43"/>
          </p15:clr>
        </p15:guide>
        <p15:guide id="28" orient="horz" pos="4224" userDrawn="1">
          <p15:clr>
            <a:srgbClr val="F26B43"/>
          </p15:clr>
        </p15:guide>
        <p15:guide id="29" orient="horz" pos="4156" userDrawn="1">
          <p15:clr>
            <a:srgbClr val="F26B43"/>
          </p15:clr>
        </p15:guide>
        <p15:guide id="30" pos="665" userDrawn="1">
          <p15:clr>
            <a:srgbClr val="F26B43"/>
          </p15:clr>
        </p15:guide>
        <p15:guide id="31" pos="701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1A47E1C-E673-9DD8-AAC0-43BDACB0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49" y="981075"/>
            <a:ext cx="7451725" cy="62773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7824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0059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Symbol" pitchFamily="2" charset="2"/>
        <a:buChar char="-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02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0" userDrawn="1">
          <p15:clr>
            <a:srgbClr val="F26B43"/>
          </p15:clr>
        </p15:guide>
        <p15:guide id="9" pos="7378" userDrawn="1">
          <p15:clr>
            <a:srgbClr val="F26B43"/>
          </p15:clr>
        </p15:guide>
        <p15:guide id="10" orient="horz" pos="618" userDrawn="1">
          <p15:clr>
            <a:srgbClr val="F26B43"/>
          </p15:clr>
        </p15:guide>
        <p15:guide id="11" orient="horz" pos="799" userDrawn="1">
          <p15:clr>
            <a:srgbClr val="F26B43"/>
          </p15:clr>
        </p15:guide>
        <p15:guide id="12" orient="horz" pos="1253" userDrawn="1">
          <p15:clr>
            <a:srgbClr val="F26B43"/>
          </p15:clr>
        </p15:guide>
        <p15:guide id="13" orient="horz" pos="1480" userDrawn="1">
          <p15:clr>
            <a:srgbClr val="F26B43"/>
          </p15:clr>
        </p15:guide>
        <p15:guide id="14" orient="horz" pos="1933" userDrawn="1">
          <p15:clr>
            <a:srgbClr val="F26B43"/>
          </p15:clr>
        </p15:guide>
        <p15:guide id="15" orient="horz" pos="2160" userDrawn="1">
          <p15:clr>
            <a:srgbClr val="F26B43"/>
          </p15:clr>
        </p15:guide>
        <p15:guide id="16" orient="horz" pos="2614" userDrawn="1">
          <p15:clr>
            <a:srgbClr val="F26B43"/>
          </p15:clr>
        </p15:guide>
        <p15:guide id="17" orient="horz" pos="2840" userDrawn="1">
          <p15:clr>
            <a:srgbClr val="F26B43"/>
          </p15:clr>
        </p15:guide>
        <p15:guide id="18" orient="horz" pos="3294" userDrawn="1">
          <p15:clr>
            <a:srgbClr val="F26B43"/>
          </p15:clr>
        </p15:guide>
        <p15:guide id="19" orient="horz" pos="3521" userDrawn="1">
          <p15:clr>
            <a:srgbClr val="F26B43"/>
          </p15:clr>
        </p15:guide>
        <p15:guide id="20" pos="2048" userDrawn="1">
          <p15:clr>
            <a:srgbClr val="F26B43"/>
          </p15:clr>
        </p15:guide>
        <p15:guide id="21" pos="5632" userDrawn="1">
          <p15:clr>
            <a:srgbClr val="F26B43"/>
          </p15:clr>
        </p15:guide>
        <p15:guide id="22" pos="2003" userDrawn="1">
          <p15:clr>
            <a:srgbClr val="F26B43"/>
          </p15:clr>
        </p15:guide>
        <p15:guide id="23" pos="2094" userDrawn="1">
          <p15:clr>
            <a:srgbClr val="F26B43"/>
          </p15:clr>
        </p15:guide>
        <p15:guide id="24" pos="3795" userDrawn="1">
          <p15:clr>
            <a:srgbClr val="F26B43"/>
          </p15:clr>
        </p15:guide>
        <p15:guide id="25" pos="3885" userDrawn="1">
          <p15:clr>
            <a:srgbClr val="F26B43"/>
          </p15:clr>
        </p15:guide>
        <p15:guide id="26" pos="5586" userDrawn="1">
          <p15:clr>
            <a:srgbClr val="F26B43"/>
          </p15:clr>
        </p15:guide>
        <p15:guide id="27" pos="5677" userDrawn="1">
          <p15:clr>
            <a:srgbClr val="F26B43"/>
          </p15:clr>
        </p15:guide>
        <p15:guide id="28" orient="horz" pos="4224" userDrawn="1">
          <p15:clr>
            <a:srgbClr val="F26B43"/>
          </p15:clr>
        </p15:guide>
        <p15:guide id="29" orient="horz" pos="4156" userDrawn="1">
          <p15:clr>
            <a:srgbClr val="F26B43"/>
          </p15:clr>
        </p15:guide>
        <p15:guide id="30" pos="665" userDrawn="1">
          <p15:clr>
            <a:srgbClr val="F26B43"/>
          </p15:clr>
        </p15:guide>
        <p15:guide id="31" pos="7015" userDrawn="1">
          <p15:clr>
            <a:srgbClr val="F26B43"/>
          </p15:clr>
        </p15:guide>
        <p15:guide id="32" pos="89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1A47E1C-E673-9DD8-AAC0-43BDACB0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49" y="981075"/>
            <a:ext cx="7451725" cy="62773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0045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761E2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Symbol" pitchFamily="2" charset="2"/>
        <a:buChar char="-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02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0" userDrawn="1">
          <p15:clr>
            <a:srgbClr val="F26B43"/>
          </p15:clr>
        </p15:guide>
        <p15:guide id="9" pos="7378" userDrawn="1">
          <p15:clr>
            <a:srgbClr val="F26B43"/>
          </p15:clr>
        </p15:guide>
        <p15:guide id="10" orient="horz" pos="618" userDrawn="1">
          <p15:clr>
            <a:srgbClr val="F26B43"/>
          </p15:clr>
        </p15:guide>
        <p15:guide id="11" orient="horz" pos="799" userDrawn="1">
          <p15:clr>
            <a:srgbClr val="F26B43"/>
          </p15:clr>
        </p15:guide>
        <p15:guide id="12" orient="horz" pos="1253" userDrawn="1">
          <p15:clr>
            <a:srgbClr val="F26B43"/>
          </p15:clr>
        </p15:guide>
        <p15:guide id="13" orient="horz" pos="1480" userDrawn="1">
          <p15:clr>
            <a:srgbClr val="F26B43"/>
          </p15:clr>
        </p15:guide>
        <p15:guide id="14" orient="horz" pos="1933" userDrawn="1">
          <p15:clr>
            <a:srgbClr val="F26B43"/>
          </p15:clr>
        </p15:guide>
        <p15:guide id="15" orient="horz" pos="2160" userDrawn="1">
          <p15:clr>
            <a:srgbClr val="F26B43"/>
          </p15:clr>
        </p15:guide>
        <p15:guide id="16" orient="horz" pos="2614" userDrawn="1">
          <p15:clr>
            <a:srgbClr val="F26B43"/>
          </p15:clr>
        </p15:guide>
        <p15:guide id="17" orient="horz" pos="2840" userDrawn="1">
          <p15:clr>
            <a:srgbClr val="F26B43"/>
          </p15:clr>
        </p15:guide>
        <p15:guide id="18" orient="horz" pos="3294" userDrawn="1">
          <p15:clr>
            <a:srgbClr val="F26B43"/>
          </p15:clr>
        </p15:guide>
        <p15:guide id="19" orient="horz" pos="3521" userDrawn="1">
          <p15:clr>
            <a:srgbClr val="F26B43"/>
          </p15:clr>
        </p15:guide>
        <p15:guide id="20" pos="2048" userDrawn="1">
          <p15:clr>
            <a:srgbClr val="F26B43"/>
          </p15:clr>
        </p15:guide>
        <p15:guide id="21" pos="5632" userDrawn="1">
          <p15:clr>
            <a:srgbClr val="F26B43"/>
          </p15:clr>
        </p15:guide>
        <p15:guide id="22" pos="2003" userDrawn="1">
          <p15:clr>
            <a:srgbClr val="F26B43"/>
          </p15:clr>
        </p15:guide>
        <p15:guide id="23" pos="2094" userDrawn="1">
          <p15:clr>
            <a:srgbClr val="F26B43"/>
          </p15:clr>
        </p15:guide>
        <p15:guide id="24" pos="3795" userDrawn="1">
          <p15:clr>
            <a:srgbClr val="F26B43"/>
          </p15:clr>
        </p15:guide>
        <p15:guide id="25" pos="3885" userDrawn="1">
          <p15:clr>
            <a:srgbClr val="F26B43"/>
          </p15:clr>
        </p15:guide>
        <p15:guide id="26" pos="5586" userDrawn="1">
          <p15:clr>
            <a:srgbClr val="F26B43"/>
          </p15:clr>
        </p15:guide>
        <p15:guide id="27" pos="5677" userDrawn="1">
          <p15:clr>
            <a:srgbClr val="F26B43"/>
          </p15:clr>
        </p15:guide>
        <p15:guide id="28" orient="horz" pos="4224" userDrawn="1">
          <p15:clr>
            <a:srgbClr val="F26B43"/>
          </p15:clr>
        </p15:guide>
        <p15:guide id="29" orient="horz" pos="4156" userDrawn="1">
          <p15:clr>
            <a:srgbClr val="F26B43"/>
          </p15:clr>
        </p15:guide>
        <p15:guide id="30" pos="665" userDrawn="1">
          <p15:clr>
            <a:srgbClr val="F26B43"/>
          </p15:clr>
        </p15:guide>
        <p15:guide id="31" pos="7015" userDrawn="1">
          <p15:clr>
            <a:srgbClr val="F26B43"/>
          </p15:clr>
        </p15:guide>
        <p15:guide id="32" pos="892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1A47E1C-E673-9DD8-AAC0-43BDACB0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49" y="981075"/>
            <a:ext cx="7488239" cy="62773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9556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0B1B5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Symbol" pitchFamily="2" charset="2"/>
        <a:buChar char="-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02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0" userDrawn="1">
          <p15:clr>
            <a:srgbClr val="F26B43"/>
          </p15:clr>
        </p15:guide>
        <p15:guide id="9" pos="7378" userDrawn="1">
          <p15:clr>
            <a:srgbClr val="F26B43"/>
          </p15:clr>
        </p15:guide>
        <p15:guide id="10" orient="horz" pos="618" userDrawn="1">
          <p15:clr>
            <a:srgbClr val="F26B43"/>
          </p15:clr>
        </p15:guide>
        <p15:guide id="11" orient="horz" pos="799" userDrawn="1">
          <p15:clr>
            <a:srgbClr val="F26B43"/>
          </p15:clr>
        </p15:guide>
        <p15:guide id="12" orient="horz" pos="1253" userDrawn="1">
          <p15:clr>
            <a:srgbClr val="F26B43"/>
          </p15:clr>
        </p15:guide>
        <p15:guide id="13" orient="horz" pos="1480" userDrawn="1">
          <p15:clr>
            <a:srgbClr val="F26B43"/>
          </p15:clr>
        </p15:guide>
        <p15:guide id="14" orient="horz" pos="1933" userDrawn="1">
          <p15:clr>
            <a:srgbClr val="F26B43"/>
          </p15:clr>
        </p15:guide>
        <p15:guide id="15" orient="horz" pos="2160" userDrawn="1">
          <p15:clr>
            <a:srgbClr val="F26B43"/>
          </p15:clr>
        </p15:guide>
        <p15:guide id="16" orient="horz" pos="2614" userDrawn="1">
          <p15:clr>
            <a:srgbClr val="F26B43"/>
          </p15:clr>
        </p15:guide>
        <p15:guide id="17" orient="horz" pos="2840" userDrawn="1">
          <p15:clr>
            <a:srgbClr val="F26B43"/>
          </p15:clr>
        </p15:guide>
        <p15:guide id="18" orient="horz" pos="3294" userDrawn="1">
          <p15:clr>
            <a:srgbClr val="F26B43"/>
          </p15:clr>
        </p15:guide>
        <p15:guide id="19" orient="horz" pos="3521" userDrawn="1">
          <p15:clr>
            <a:srgbClr val="F26B43"/>
          </p15:clr>
        </p15:guide>
        <p15:guide id="20" pos="2048" userDrawn="1">
          <p15:clr>
            <a:srgbClr val="F26B43"/>
          </p15:clr>
        </p15:guide>
        <p15:guide id="21" pos="5632" userDrawn="1">
          <p15:clr>
            <a:srgbClr val="F26B43"/>
          </p15:clr>
        </p15:guide>
        <p15:guide id="22" pos="2003" userDrawn="1">
          <p15:clr>
            <a:srgbClr val="F26B43"/>
          </p15:clr>
        </p15:guide>
        <p15:guide id="23" pos="2094" userDrawn="1">
          <p15:clr>
            <a:srgbClr val="F26B43"/>
          </p15:clr>
        </p15:guide>
        <p15:guide id="24" pos="3795" userDrawn="1">
          <p15:clr>
            <a:srgbClr val="F26B43"/>
          </p15:clr>
        </p15:guide>
        <p15:guide id="25" pos="3885" userDrawn="1">
          <p15:clr>
            <a:srgbClr val="F26B43"/>
          </p15:clr>
        </p15:guide>
        <p15:guide id="26" pos="5586" userDrawn="1">
          <p15:clr>
            <a:srgbClr val="F26B43"/>
          </p15:clr>
        </p15:guide>
        <p15:guide id="27" pos="5677" userDrawn="1">
          <p15:clr>
            <a:srgbClr val="F26B43"/>
          </p15:clr>
        </p15:guide>
        <p15:guide id="28" orient="horz" pos="4224" userDrawn="1">
          <p15:clr>
            <a:srgbClr val="F26B43"/>
          </p15:clr>
        </p15:guide>
        <p15:guide id="29" orient="horz" pos="4156" userDrawn="1">
          <p15:clr>
            <a:srgbClr val="F26B43"/>
          </p15:clr>
        </p15:guide>
        <p15:guide id="30" pos="665" userDrawn="1">
          <p15:clr>
            <a:srgbClr val="F26B43"/>
          </p15:clr>
        </p15:guide>
        <p15:guide id="31" pos="892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1A47E1C-E673-9DD8-AAC0-43BDACB0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49" y="981075"/>
            <a:ext cx="7451725" cy="62773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6621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00504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Symbol" pitchFamily="2" charset="2"/>
        <a:buChar char="-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02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0" userDrawn="1">
          <p15:clr>
            <a:srgbClr val="F26B43"/>
          </p15:clr>
        </p15:guide>
        <p15:guide id="9" pos="7378" userDrawn="1">
          <p15:clr>
            <a:srgbClr val="F26B43"/>
          </p15:clr>
        </p15:guide>
        <p15:guide id="10" orient="horz" pos="618" userDrawn="1">
          <p15:clr>
            <a:srgbClr val="F26B43"/>
          </p15:clr>
        </p15:guide>
        <p15:guide id="11" orient="horz" pos="799" userDrawn="1">
          <p15:clr>
            <a:srgbClr val="F26B43"/>
          </p15:clr>
        </p15:guide>
        <p15:guide id="12" orient="horz" pos="1253" userDrawn="1">
          <p15:clr>
            <a:srgbClr val="F26B43"/>
          </p15:clr>
        </p15:guide>
        <p15:guide id="13" orient="horz" pos="1480" userDrawn="1">
          <p15:clr>
            <a:srgbClr val="F26B43"/>
          </p15:clr>
        </p15:guide>
        <p15:guide id="14" orient="horz" pos="1933" userDrawn="1">
          <p15:clr>
            <a:srgbClr val="F26B43"/>
          </p15:clr>
        </p15:guide>
        <p15:guide id="15" orient="horz" pos="2160" userDrawn="1">
          <p15:clr>
            <a:srgbClr val="F26B43"/>
          </p15:clr>
        </p15:guide>
        <p15:guide id="16" orient="horz" pos="2614" userDrawn="1">
          <p15:clr>
            <a:srgbClr val="F26B43"/>
          </p15:clr>
        </p15:guide>
        <p15:guide id="17" orient="horz" pos="2840" userDrawn="1">
          <p15:clr>
            <a:srgbClr val="F26B43"/>
          </p15:clr>
        </p15:guide>
        <p15:guide id="18" orient="horz" pos="3294" userDrawn="1">
          <p15:clr>
            <a:srgbClr val="F26B43"/>
          </p15:clr>
        </p15:guide>
        <p15:guide id="19" orient="horz" pos="3521" userDrawn="1">
          <p15:clr>
            <a:srgbClr val="F26B43"/>
          </p15:clr>
        </p15:guide>
        <p15:guide id="20" pos="2048" userDrawn="1">
          <p15:clr>
            <a:srgbClr val="F26B43"/>
          </p15:clr>
        </p15:guide>
        <p15:guide id="21" pos="5632" userDrawn="1">
          <p15:clr>
            <a:srgbClr val="F26B43"/>
          </p15:clr>
        </p15:guide>
        <p15:guide id="22" pos="2003" userDrawn="1">
          <p15:clr>
            <a:srgbClr val="F26B43"/>
          </p15:clr>
        </p15:guide>
        <p15:guide id="23" pos="2094" userDrawn="1">
          <p15:clr>
            <a:srgbClr val="F26B43"/>
          </p15:clr>
        </p15:guide>
        <p15:guide id="24" pos="3795" userDrawn="1">
          <p15:clr>
            <a:srgbClr val="F26B43"/>
          </p15:clr>
        </p15:guide>
        <p15:guide id="25" pos="3885" userDrawn="1">
          <p15:clr>
            <a:srgbClr val="F26B43"/>
          </p15:clr>
        </p15:guide>
        <p15:guide id="26" pos="5586" userDrawn="1">
          <p15:clr>
            <a:srgbClr val="F26B43"/>
          </p15:clr>
        </p15:guide>
        <p15:guide id="27" pos="5677" userDrawn="1">
          <p15:clr>
            <a:srgbClr val="F26B43"/>
          </p15:clr>
        </p15:guide>
        <p15:guide id="28" orient="horz" pos="4224" userDrawn="1">
          <p15:clr>
            <a:srgbClr val="F26B43"/>
          </p15:clr>
        </p15:guide>
        <p15:guide id="29" orient="horz" pos="4156" userDrawn="1">
          <p15:clr>
            <a:srgbClr val="F26B43"/>
          </p15:clr>
        </p15:guide>
        <p15:guide id="30" pos="665" userDrawn="1">
          <p15:clr>
            <a:srgbClr val="F26B43"/>
          </p15:clr>
        </p15:guide>
        <p15:guide id="31" pos="7015" userDrawn="1">
          <p15:clr>
            <a:srgbClr val="F26B43"/>
          </p15:clr>
        </p15:guide>
        <p15:guide id="32" pos="892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4A4867-6230-D6F4-CD76-C9131F395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268412"/>
            <a:ext cx="11225213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48471663-5135-E34A-9172-5955665D3451}"/>
              </a:ext>
            </a:extLst>
          </p:cNvPr>
          <p:cNvCxnSpPr>
            <a:cxnSpLocks/>
          </p:cNvCxnSpPr>
          <p:nvPr userDrawn="1"/>
        </p:nvCxnSpPr>
        <p:spPr>
          <a:xfrm>
            <a:off x="3324225" y="6489700"/>
            <a:ext cx="8388350" cy="0"/>
          </a:xfrm>
          <a:prstGeom prst="line">
            <a:avLst/>
          </a:prstGeom>
          <a:ln w="3175">
            <a:solidFill>
              <a:srgbClr val="B3B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platzhalter 4">
            <a:extLst>
              <a:ext uri="{FF2B5EF4-FFF2-40B4-BE49-F238E27FC236}">
                <a16:creationId xmlns:a16="http://schemas.microsoft.com/office/drawing/2014/main" id="{AF3998D4-E52A-2CBE-3DB3-99795C92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63" y="333375"/>
            <a:ext cx="11243361" cy="6476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0824EC23-FDB0-8D6E-79C0-DA9CC8D8C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238" y="6524625"/>
            <a:ext cx="4571986" cy="21598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E56834B-312E-2DC3-E570-DBF0B7BFA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4638" y="6524625"/>
            <a:ext cx="1800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5B1CAA0-55AA-DB22-9E74-179D3D2ACE36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00065" y="6513352"/>
            <a:ext cx="2208163" cy="216000"/>
          </a:xfrm>
          <a:prstGeom prst="rect">
            <a:avLst/>
          </a:prstGeom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6C195931-684A-B051-A2EC-5CCF9F5C5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224" y="6524625"/>
            <a:ext cx="1008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de-CH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D1D1FAA-F9BB-8E40-86A9-2E90CD4348AF}" type="datetime4">
              <a:rPr lang="de-CH" smtClean="0"/>
              <a:t>13. August 2024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83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5" r:id="rId2"/>
    <p:sldLayoutId id="2147483866" r:id="rId3"/>
    <p:sldLayoutId id="2147483829" r:id="rId4"/>
    <p:sldLayoutId id="2147483828" r:id="rId5"/>
    <p:sldLayoutId id="2147483889" r:id="rId6"/>
    <p:sldLayoutId id="2147483896" r:id="rId7"/>
    <p:sldLayoutId id="2147483899" r:id="rId8"/>
    <p:sldLayoutId id="2147483870" r:id="rId9"/>
    <p:sldLayoutId id="2147483871" r:id="rId10"/>
    <p:sldLayoutId id="2147483872" r:id="rId11"/>
    <p:sldLayoutId id="2147483878" r:id="rId12"/>
    <p:sldLayoutId id="2147483881" r:id="rId13"/>
    <p:sldLayoutId id="2147483875" r:id="rId14"/>
    <p:sldLayoutId id="2147483892" r:id="rId15"/>
    <p:sldLayoutId id="2147483915" r:id="rId16"/>
    <p:sldLayoutId id="2147484121" r:id="rId17"/>
    <p:sldLayoutId id="2147483873" r:id="rId18"/>
    <p:sldLayoutId id="2147483869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FF9B3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05000"/>
        </a:lnSpc>
        <a:spcBef>
          <a:spcPts val="0"/>
        </a:spcBef>
        <a:spcAft>
          <a:spcPts val="1400"/>
        </a:spcAft>
        <a:buFont typeface="Symbol" pitchFamily="2" charset="2"/>
        <a:buChar char="-"/>
        <a:tabLst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30000" indent="-288000" algn="l" defTabSz="914400" rtl="0" eaLnBrk="1" latinLnBrk="0" hangingPunct="1">
        <a:lnSpc>
          <a:spcPct val="105000"/>
        </a:lnSpc>
        <a:spcBef>
          <a:spcPts val="0"/>
        </a:spcBef>
        <a:spcAft>
          <a:spcPts val="1400"/>
        </a:spcAft>
        <a:buFont typeface="Symbol" pitchFamily="2" charset="2"/>
        <a:buChar char="-"/>
        <a:tabLst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900000" indent="-252000" algn="l" defTabSz="914400" rtl="0" eaLnBrk="1" latinLnBrk="0" hangingPunct="1">
        <a:lnSpc>
          <a:spcPct val="105000"/>
        </a:lnSpc>
        <a:spcBef>
          <a:spcPts val="0"/>
        </a:spcBef>
        <a:spcAft>
          <a:spcPts val="1400"/>
        </a:spcAft>
        <a:buFont typeface="Symbol" pitchFamily="2" charset="2"/>
        <a:buChar char="-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152000" indent="-216000" algn="l" defTabSz="914400" rtl="0" eaLnBrk="1" latinLnBrk="0" hangingPunct="1">
        <a:lnSpc>
          <a:spcPct val="105000"/>
        </a:lnSpc>
        <a:spcBef>
          <a:spcPts val="0"/>
        </a:spcBef>
        <a:spcAft>
          <a:spcPts val="1400"/>
        </a:spcAft>
        <a:buFont typeface="Symbol" pitchFamily="2" charset="2"/>
        <a:buChar char="-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368000" indent="-180000" algn="l" defTabSz="914400" rtl="0" eaLnBrk="1" latinLnBrk="0" hangingPunct="1">
        <a:lnSpc>
          <a:spcPct val="105000"/>
        </a:lnSpc>
        <a:spcBef>
          <a:spcPts val="0"/>
        </a:spcBef>
        <a:spcAft>
          <a:spcPts val="1400"/>
        </a:spcAft>
        <a:buFont typeface="Symbol" pitchFamily="2" charset="2"/>
        <a:buChar char="-"/>
        <a:tabLst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02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0" userDrawn="1">
          <p15:clr>
            <a:srgbClr val="F26B43"/>
          </p15:clr>
        </p15:guide>
        <p15:guide id="9" pos="7378" userDrawn="1">
          <p15:clr>
            <a:srgbClr val="F26B43"/>
          </p15:clr>
        </p15:guide>
        <p15:guide id="10" orient="horz" pos="618" userDrawn="1">
          <p15:clr>
            <a:srgbClr val="F26B43"/>
          </p15:clr>
        </p15:guide>
        <p15:guide id="11" orient="horz" pos="799" userDrawn="1">
          <p15:clr>
            <a:srgbClr val="F26B43"/>
          </p15:clr>
        </p15:guide>
        <p15:guide id="12" orient="horz" pos="1253" userDrawn="1">
          <p15:clr>
            <a:srgbClr val="F26B43"/>
          </p15:clr>
        </p15:guide>
        <p15:guide id="13" orient="horz" pos="1480" userDrawn="1">
          <p15:clr>
            <a:srgbClr val="F26B43"/>
          </p15:clr>
        </p15:guide>
        <p15:guide id="14" orient="horz" pos="1933" userDrawn="1">
          <p15:clr>
            <a:srgbClr val="F26B43"/>
          </p15:clr>
        </p15:guide>
        <p15:guide id="15" orient="horz" pos="2160" userDrawn="1">
          <p15:clr>
            <a:srgbClr val="F26B43"/>
          </p15:clr>
        </p15:guide>
        <p15:guide id="16" orient="horz" pos="2614" userDrawn="1">
          <p15:clr>
            <a:srgbClr val="F26B43"/>
          </p15:clr>
        </p15:guide>
        <p15:guide id="17" orient="horz" pos="2840" userDrawn="1">
          <p15:clr>
            <a:srgbClr val="F26B43"/>
          </p15:clr>
        </p15:guide>
        <p15:guide id="18" orient="horz" pos="3294" userDrawn="1">
          <p15:clr>
            <a:srgbClr val="F26B43"/>
          </p15:clr>
        </p15:guide>
        <p15:guide id="19" orient="horz" pos="3521" userDrawn="1">
          <p15:clr>
            <a:srgbClr val="F26B43"/>
          </p15:clr>
        </p15:guide>
        <p15:guide id="20" pos="2048" userDrawn="1">
          <p15:clr>
            <a:srgbClr val="F26B43"/>
          </p15:clr>
        </p15:guide>
        <p15:guide id="21" pos="5632" userDrawn="1">
          <p15:clr>
            <a:srgbClr val="F26B43"/>
          </p15:clr>
        </p15:guide>
        <p15:guide id="22" pos="2003" userDrawn="1">
          <p15:clr>
            <a:srgbClr val="F26B43"/>
          </p15:clr>
        </p15:guide>
        <p15:guide id="23" pos="2094" userDrawn="1">
          <p15:clr>
            <a:srgbClr val="F26B43"/>
          </p15:clr>
        </p15:guide>
        <p15:guide id="24" pos="3795" userDrawn="1">
          <p15:clr>
            <a:srgbClr val="F26B43"/>
          </p15:clr>
        </p15:guide>
        <p15:guide id="25" pos="3885" userDrawn="1">
          <p15:clr>
            <a:srgbClr val="F26B43"/>
          </p15:clr>
        </p15:guide>
        <p15:guide id="26" pos="5586" userDrawn="1">
          <p15:clr>
            <a:srgbClr val="F26B43"/>
          </p15:clr>
        </p15:guide>
        <p15:guide id="27" pos="5677" userDrawn="1">
          <p15:clr>
            <a:srgbClr val="F26B43"/>
          </p15:clr>
        </p15:guide>
        <p15:guide id="28" orient="horz" pos="4224" userDrawn="1">
          <p15:clr>
            <a:srgbClr val="F26B43"/>
          </p15:clr>
        </p15:guide>
        <p15:guide id="29" orient="horz" pos="4156" userDrawn="1">
          <p15:clr>
            <a:srgbClr val="F26B43"/>
          </p15:clr>
        </p15:guide>
        <p15:guide id="30" pos="665" userDrawn="1">
          <p15:clr>
            <a:srgbClr val="F26B43"/>
          </p15:clr>
        </p15:guide>
        <p15:guide id="31" pos="7015" userDrawn="1">
          <p15:clr>
            <a:srgbClr val="F26B43"/>
          </p15:clr>
        </p15:guide>
        <p15:guide id="32" pos="2797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4A4867-6230-D6F4-CD76-C9131F395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268412"/>
            <a:ext cx="11225213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48471663-5135-E34A-9172-5955665D3451}"/>
              </a:ext>
            </a:extLst>
          </p:cNvPr>
          <p:cNvCxnSpPr>
            <a:cxnSpLocks/>
          </p:cNvCxnSpPr>
          <p:nvPr userDrawn="1"/>
        </p:nvCxnSpPr>
        <p:spPr>
          <a:xfrm>
            <a:off x="3324225" y="6489700"/>
            <a:ext cx="8388350" cy="0"/>
          </a:xfrm>
          <a:prstGeom prst="line">
            <a:avLst/>
          </a:prstGeom>
          <a:ln w="3175">
            <a:solidFill>
              <a:srgbClr val="B3B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platzhalter 4">
            <a:extLst>
              <a:ext uri="{FF2B5EF4-FFF2-40B4-BE49-F238E27FC236}">
                <a16:creationId xmlns:a16="http://schemas.microsoft.com/office/drawing/2014/main" id="{AF3998D4-E52A-2CBE-3DB3-99795C92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63" y="333375"/>
            <a:ext cx="11243361" cy="6476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0824EC23-FDB0-8D6E-79C0-DA9CC8D8C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237" y="6524625"/>
            <a:ext cx="4571987" cy="2159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E56834B-312E-2DC3-E570-DBF0B7BFA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4638" y="6524625"/>
            <a:ext cx="1800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5B1CAA0-55AA-DB22-9E74-179D3D2ACE36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00065" y="6513352"/>
            <a:ext cx="2208163" cy="216000"/>
          </a:xfrm>
          <a:prstGeom prst="rect">
            <a:avLst/>
          </a:prstGeom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6C195931-684A-B051-A2EC-5CCF9F5C5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225" y="6524625"/>
            <a:ext cx="1008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de-CH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51548D9-5058-7745-A0F5-F00430D75B1D}" type="datetime4">
              <a:rPr lang="de-CH" smtClean="0"/>
              <a:t>13. August 2024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6226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7" r:id="rId7"/>
    <p:sldLayoutId id="2147483971" r:id="rId8"/>
    <p:sldLayoutId id="2147483974" r:id="rId9"/>
    <p:sldLayoutId id="2147483975" r:id="rId10"/>
    <p:sldLayoutId id="2147483976" r:id="rId11"/>
    <p:sldLayoutId id="2147483988" r:id="rId12"/>
    <p:sldLayoutId id="2147483989" r:id="rId13"/>
    <p:sldLayoutId id="2147483990" r:id="rId14"/>
    <p:sldLayoutId id="2147483992" r:id="rId15"/>
    <p:sldLayoutId id="2147483993" r:id="rId16"/>
    <p:sldLayoutId id="2147484122" r:id="rId17"/>
    <p:sldLayoutId id="2147483996" r:id="rId18"/>
    <p:sldLayoutId id="2147483997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0059FF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05000"/>
        </a:lnSpc>
        <a:spcBef>
          <a:spcPts val="0"/>
        </a:spcBef>
        <a:spcAft>
          <a:spcPts val="1400"/>
        </a:spcAft>
        <a:buFont typeface="Symbol" pitchFamily="2" charset="2"/>
        <a:buChar char="-"/>
        <a:tabLst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30000" indent="-288000" algn="l" defTabSz="914400" rtl="0" eaLnBrk="1" latinLnBrk="0" hangingPunct="1">
        <a:lnSpc>
          <a:spcPct val="105000"/>
        </a:lnSpc>
        <a:spcBef>
          <a:spcPts val="0"/>
        </a:spcBef>
        <a:spcAft>
          <a:spcPts val="1400"/>
        </a:spcAft>
        <a:buFont typeface="Symbol" pitchFamily="2" charset="2"/>
        <a:buChar char="-"/>
        <a:tabLst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900000" indent="-252000" algn="l" defTabSz="914400" rtl="0" eaLnBrk="1" latinLnBrk="0" hangingPunct="1">
        <a:lnSpc>
          <a:spcPct val="105000"/>
        </a:lnSpc>
        <a:spcBef>
          <a:spcPts val="0"/>
        </a:spcBef>
        <a:spcAft>
          <a:spcPts val="1400"/>
        </a:spcAft>
        <a:buFont typeface="Symbol" pitchFamily="2" charset="2"/>
        <a:buChar char="-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152000" indent="-216000" algn="l" defTabSz="914400" rtl="0" eaLnBrk="1" latinLnBrk="0" hangingPunct="1">
        <a:lnSpc>
          <a:spcPct val="105000"/>
        </a:lnSpc>
        <a:spcBef>
          <a:spcPts val="0"/>
        </a:spcBef>
        <a:spcAft>
          <a:spcPts val="1400"/>
        </a:spcAft>
        <a:buFont typeface="Symbol" pitchFamily="2" charset="2"/>
        <a:buChar char="-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368000" indent="-180000" algn="l" defTabSz="914400" rtl="0" eaLnBrk="1" latinLnBrk="0" hangingPunct="1">
        <a:lnSpc>
          <a:spcPct val="105000"/>
        </a:lnSpc>
        <a:spcBef>
          <a:spcPts val="0"/>
        </a:spcBef>
        <a:spcAft>
          <a:spcPts val="1400"/>
        </a:spcAft>
        <a:buFont typeface="Symbol" pitchFamily="2" charset="2"/>
        <a:buChar char="-"/>
        <a:tabLst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02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0" userDrawn="1">
          <p15:clr>
            <a:srgbClr val="F26B43"/>
          </p15:clr>
        </p15:guide>
        <p15:guide id="9" pos="7378" userDrawn="1">
          <p15:clr>
            <a:srgbClr val="F26B43"/>
          </p15:clr>
        </p15:guide>
        <p15:guide id="10" orient="horz" pos="618" userDrawn="1">
          <p15:clr>
            <a:srgbClr val="F26B43"/>
          </p15:clr>
        </p15:guide>
        <p15:guide id="11" orient="horz" pos="799" userDrawn="1">
          <p15:clr>
            <a:srgbClr val="F26B43"/>
          </p15:clr>
        </p15:guide>
        <p15:guide id="12" orient="horz" pos="1253" userDrawn="1">
          <p15:clr>
            <a:srgbClr val="F26B43"/>
          </p15:clr>
        </p15:guide>
        <p15:guide id="13" orient="horz" pos="1480" userDrawn="1">
          <p15:clr>
            <a:srgbClr val="F26B43"/>
          </p15:clr>
        </p15:guide>
        <p15:guide id="14" orient="horz" pos="1933" userDrawn="1">
          <p15:clr>
            <a:srgbClr val="F26B43"/>
          </p15:clr>
        </p15:guide>
        <p15:guide id="15" orient="horz" pos="2160" userDrawn="1">
          <p15:clr>
            <a:srgbClr val="F26B43"/>
          </p15:clr>
        </p15:guide>
        <p15:guide id="16" orient="horz" pos="2614" userDrawn="1">
          <p15:clr>
            <a:srgbClr val="F26B43"/>
          </p15:clr>
        </p15:guide>
        <p15:guide id="17" orient="horz" pos="2840" userDrawn="1">
          <p15:clr>
            <a:srgbClr val="F26B43"/>
          </p15:clr>
        </p15:guide>
        <p15:guide id="18" orient="horz" pos="3294" userDrawn="1">
          <p15:clr>
            <a:srgbClr val="F26B43"/>
          </p15:clr>
        </p15:guide>
        <p15:guide id="19" orient="horz" pos="3521" userDrawn="1">
          <p15:clr>
            <a:srgbClr val="F26B43"/>
          </p15:clr>
        </p15:guide>
        <p15:guide id="20" pos="2048" userDrawn="1">
          <p15:clr>
            <a:srgbClr val="F26B43"/>
          </p15:clr>
        </p15:guide>
        <p15:guide id="21" pos="5632" userDrawn="1">
          <p15:clr>
            <a:srgbClr val="F26B43"/>
          </p15:clr>
        </p15:guide>
        <p15:guide id="22" pos="2003" userDrawn="1">
          <p15:clr>
            <a:srgbClr val="F26B43"/>
          </p15:clr>
        </p15:guide>
        <p15:guide id="23" pos="2094" userDrawn="1">
          <p15:clr>
            <a:srgbClr val="F26B43"/>
          </p15:clr>
        </p15:guide>
        <p15:guide id="24" pos="3795" userDrawn="1">
          <p15:clr>
            <a:srgbClr val="F26B43"/>
          </p15:clr>
        </p15:guide>
        <p15:guide id="25" pos="3885" userDrawn="1">
          <p15:clr>
            <a:srgbClr val="F26B43"/>
          </p15:clr>
        </p15:guide>
        <p15:guide id="26" pos="5586" userDrawn="1">
          <p15:clr>
            <a:srgbClr val="F26B43"/>
          </p15:clr>
        </p15:guide>
        <p15:guide id="27" pos="5677" userDrawn="1">
          <p15:clr>
            <a:srgbClr val="F26B43"/>
          </p15:clr>
        </p15:guide>
        <p15:guide id="28" orient="horz" pos="4224" userDrawn="1">
          <p15:clr>
            <a:srgbClr val="F26B43"/>
          </p15:clr>
        </p15:guide>
        <p15:guide id="29" orient="horz" pos="4156" userDrawn="1">
          <p15:clr>
            <a:srgbClr val="F26B43"/>
          </p15:clr>
        </p15:guide>
        <p15:guide id="30" pos="665" userDrawn="1">
          <p15:clr>
            <a:srgbClr val="F26B43"/>
          </p15:clr>
        </p15:guide>
        <p15:guide id="31" pos="7015" userDrawn="1">
          <p15:clr>
            <a:srgbClr val="F26B43"/>
          </p15:clr>
        </p15:guide>
        <p15:guide id="32" pos="2797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4A4867-6230-D6F4-CD76-C9131F395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268412"/>
            <a:ext cx="11225213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48471663-5135-E34A-9172-5955665D3451}"/>
              </a:ext>
            </a:extLst>
          </p:cNvPr>
          <p:cNvCxnSpPr>
            <a:cxnSpLocks/>
          </p:cNvCxnSpPr>
          <p:nvPr userDrawn="1"/>
        </p:nvCxnSpPr>
        <p:spPr>
          <a:xfrm>
            <a:off x="3324225" y="6489700"/>
            <a:ext cx="8388350" cy="0"/>
          </a:xfrm>
          <a:prstGeom prst="line">
            <a:avLst/>
          </a:prstGeom>
          <a:ln w="3175">
            <a:solidFill>
              <a:srgbClr val="B3B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platzhalter 4">
            <a:extLst>
              <a:ext uri="{FF2B5EF4-FFF2-40B4-BE49-F238E27FC236}">
                <a16:creationId xmlns:a16="http://schemas.microsoft.com/office/drawing/2014/main" id="{AF3998D4-E52A-2CBE-3DB3-99795C92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63" y="333375"/>
            <a:ext cx="11243361" cy="6476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0824EC23-FDB0-8D6E-79C0-DA9CC8D8C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237" y="6524625"/>
            <a:ext cx="4571987" cy="21598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E56834B-312E-2DC3-E570-DBF0B7BFA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4638" y="6524625"/>
            <a:ext cx="1800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420239D-236E-ED4C-88F9-8360113E48CD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5B1CAA0-55AA-DB22-9E74-179D3D2ACE36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00065" y="6513352"/>
            <a:ext cx="2208163" cy="216000"/>
          </a:xfrm>
          <a:prstGeom prst="rect">
            <a:avLst/>
          </a:prstGeom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6C195931-684A-B051-A2EC-5CCF9F5C5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225" y="6524625"/>
            <a:ext cx="1008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de-CH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D731D95-D32C-FA4B-9D6A-46340AB85922}" type="datetime4">
              <a:rPr lang="de-CH" smtClean="0"/>
              <a:t>13. August 2024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7739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8" r:id="rId7"/>
    <p:sldLayoutId id="2147484012" r:id="rId8"/>
    <p:sldLayoutId id="2147484015" r:id="rId9"/>
    <p:sldLayoutId id="2147484016" r:id="rId10"/>
    <p:sldLayoutId id="2147484017" r:id="rId11"/>
    <p:sldLayoutId id="2147484029" r:id="rId12"/>
    <p:sldLayoutId id="2147484030" r:id="rId13"/>
    <p:sldLayoutId id="2147484031" r:id="rId14"/>
    <p:sldLayoutId id="2147484033" r:id="rId15"/>
    <p:sldLayoutId id="2147484034" r:id="rId16"/>
    <p:sldLayoutId id="2147484123" r:id="rId17"/>
    <p:sldLayoutId id="2147484037" r:id="rId18"/>
    <p:sldLayoutId id="2147484038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005046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05000"/>
        </a:lnSpc>
        <a:spcBef>
          <a:spcPts val="0"/>
        </a:spcBef>
        <a:spcAft>
          <a:spcPts val="1400"/>
        </a:spcAft>
        <a:buFont typeface="Symbol" pitchFamily="2" charset="2"/>
        <a:buChar char="-"/>
        <a:tabLst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30000" indent="-288000" algn="l" defTabSz="914400" rtl="0" eaLnBrk="1" latinLnBrk="0" hangingPunct="1">
        <a:lnSpc>
          <a:spcPct val="105000"/>
        </a:lnSpc>
        <a:spcBef>
          <a:spcPts val="0"/>
        </a:spcBef>
        <a:spcAft>
          <a:spcPts val="1400"/>
        </a:spcAft>
        <a:buFont typeface="Symbol" pitchFamily="2" charset="2"/>
        <a:buChar char="-"/>
        <a:tabLst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900000" indent="-252000" algn="l" defTabSz="914400" rtl="0" eaLnBrk="1" latinLnBrk="0" hangingPunct="1">
        <a:lnSpc>
          <a:spcPct val="105000"/>
        </a:lnSpc>
        <a:spcBef>
          <a:spcPts val="0"/>
        </a:spcBef>
        <a:spcAft>
          <a:spcPts val="1400"/>
        </a:spcAft>
        <a:buFont typeface="Symbol" pitchFamily="2" charset="2"/>
        <a:buChar char="-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152000" indent="-216000" algn="l" defTabSz="914400" rtl="0" eaLnBrk="1" latinLnBrk="0" hangingPunct="1">
        <a:lnSpc>
          <a:spcPct val="105000"/>
        </a:lnSpc>
        <a:spcBef>
          <a:spcPts val="0"/>
        </a:spcBef>
        <a:spcAft>
          <a:spcPts val="1400"/>
        </a:spcAft>
        <a:buFont typeface="Symbol" pitchFamily="2" charset="2"/>
        <a:buChar char="-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368000" indent="-180000" algn="l" defTabSz="914400" rtl="0" eaLnBrk="1" latinLnBrk="0" hangingPunct="1">
        <a:lnSpc>
          <a:spcPct val="105000"/>
        </a:lnSpc>
        <a:spcBef>
          <a:spcPts val="0"/>
        </a:spcBef>
        <a:spcAft>
          <a:spcPts val="1400"/>
        </a:spcAft>
        <a:buFont typeface="Symbol" pitchFamily="2" charset="2"/>
        <a:buChar char="-"/>
        <a:tabLst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02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7" pos="2797" userDrawn="1">
          <p15:clr>
            <a:srgbClr val="F26B43"/>
          </p15:clr>
        </p15:guide>
        <p15:guide id="8" orient="horz" pos="210" userDrawn="1">
          <p15:clr>
            <a:srgbClr val="F26B43"/>
          </p15:clr>
        </p15:guide>
        <p15:guide id="9" pos="7378" userDrawn="1">
          <p15:clr>
            <a:srgbClr val="F26B43"/>
          </p15:clr>
        </p15:guide>
        <p15:guide id="10" orient="horz" pos="618" userDrawn="1">
          <p15:clr>
            <a:srgbClr val="F26B43"/>
          </p15:clr>
        </p15:guide>
        <p15:guide id="11" orient="horz" pos="799" userDrawn="1">
          <p15:clr>
            <a:srgbClr val="F26B43"/>
          </p15:clr>
        </p15:guide>
        <p15:guide id="12" orient="horz" pos="1253" userDrawn="1">
          <p15:clr>
            <a:srgbClr val="F26B43"/>
          </p15:clr>
        </p15:guide>
        <p15:guide id="13" orient="horz" pos="1480" userDrawn="1">
          <p15:clr>
            <a:srgbClr val="F26B43"/>
          </p15:clr>
        </p15:guide>
        <p15:guide id="14" orient="horz" pos="1933" userDrawn="1">
          <p15:clr>
            <a:srgbClr val="F26B43"/>
          </p15:clr>
        </p15:guide>
        <p15:guide id="15" orient="horz" pos="2160" userDrawn="1">
          <p15:clr>
            <a:srgbClr val="F26B43"/>
          </p15:clr>
        </p15:guide>
        <p15:guide id="16" orient="horz" pos="2614" userDrawn="1">
          <p15:clr>
            <a:srgbClr val="F26B43"/>
          </p15:clr>
        </p15:guide>
        <p15:guide id="17" orient="horz" pos="2840" userDrawn="1">
          <p15:clr>
            <a:srgbClr val="F26B43"/>
          </p15:clr>
        </p15:guide>
        <p15:guide id="18" orient="horz" pos="3294" userDrawn="1">
          <p15:clr>
            <a:srgbClr val="F26B43"/>
          </p15:clr>
        </p15:guide>
        <p15:guide id="19" orient="horz" pos="3521" userDrawn="1">
          <p15:clr>
            <a:srgbClr val="F26B43"/>
          </p15:clr>
        </p15:guide>
        <p15:guide id="20" pos="2048" userDrawn="1">
          <p15:clr>
            <a:srgbClr val="F26B43"/>
          </p15:clr>
        </p15:guide>
        <p15:guide id="21" pos="5632" userDrawn="1">
          <p15:clr>
            <a:srgbClr val="F26B43"/>
          </p15:clr>
        </p15:guide>
        <p15:guide id="22" pos="2003" userDrawn="1">
          <p15:clr>
            <a:srgbClr val="F26B43"/>
          </p15:clr>
        </p15:guide>
        <p15:guide id="23" pos="2094" userDrawn="1">
          <p15:clr>
            <a:srgbClr val="F26B43"/>
          </p15:clr>
        </p15:guide>
        <p15:guide id="24" pos="3795" userDrawn="1">
          <p15:clr>
            <a:srgbClr val="F26B43"/>
          </p15:clr>
        </p15:guide>
        <p15:guide id="25" pos="3885" userDrawn="1">
          <p15:clr>
            <a:srgbClr val="F26B43"/>
          </p15:clr>
        </p15:guide>
        <p15:guide id="26" pos="5586" userDrawn="1">
          <p15:clr>
            <a:srgbClr val="F26B43"/>
          </p15:clr>
        </p15:guide>
        <p15:guide id="27" pos="5677" userDrawn="1">
          <p15:clr>
            <a:srgbClr val="F26B43"/>
          </p15:clr>
        </p15:guide>
        <p15:guide id="28" orient="horz" pos="4224" userDrawn="1">
          <p15:clr>
            <a:srgbClr val="F26B43"/>
          </p15:clr>
        </p15:guide>
        <p15:guide id="29" orient="horz" pos="4156" userDrawn="1">
          <p15:clr>
            <a:srgbClr val="F26B43"/>
          </p15:clr>
        </p15:guide>
        <p15:guide id="30" pos="665" userDrawn="1">
          <p15:clr>
            <a:srgbClr val="F26B43"/>
          </p15:clr>
        </p15:guide>
        <p15:guide id="31" pos="70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8">
            <a:extLst>
              <a:ext uri="{FF2B5EF4-FFF2-40B4-BE49-F238E27FC236}">
                <a16:creationId xmlns:a16="http://schemas.microsoft.com/office/drawing/2014/main" id="{DDEB65E4-8916-17B1-5DDD-F5EFF5A839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A1703B7-6E5B-4591-642A-2F5F04CD4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5CC4799-B098-F5DE-91CC-6CF18A57F4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83291B2-B3F3-EAF1-6A27-F3A80C4A38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13" t="-4444" r="4413" b="531"/>
          <a:stretch/>
        </p:blipFill>
        <p:spPr>
          <a:xfrm>
            <a:off x="-21432" y="5823606"/>
            <a:ext cx="12192000" cy="76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48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 descr="Ein Bild, das Buch, Im Haus, Papierprodukt, Tisch enthält.&#10;&#10;Automatisch generierte Beschreibung">
            <a:extLst>
              <a:ext uri="{FF2B5EF4-FFF2-40B4-BE49-F238E27FC236}">
                <a16:creationId xmlns:a16="http://schemas.microsoft.com/office/drawing/2014/main" id="{AACAEC6C-5178-1BBE-05B1-5451EA586A6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BE0AB38-3D13-979D-1CBC-3C1C5A410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7622AFB-267E-A56D-A7C4-A2DF119368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71B2204-5581-040C-78DF-357B8E6364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4" r="4274" b="-4712"/>
          <a:stretch/>
        </p:blipFill>
        <p:spPr>
          <a:xfrm>
            <a:off x="0" y="5856456"/>
            <a:ext cx="12192000" cy="7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30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8" descr="Ein Bild, das Person, Kleidung, Im Haus, Mobiliar enthält.&#10;&#10;Automatisch generierte Beschreibung">
            <a:extLst>
              <a:ext uri="{FF2B5EF4-FFF2-40B4-BE49-F238E27FC236}">
                <a16:creationId xmlns:a16="http://schemas.microsoft.com/office/drawing/2014/main" id="{5746D26B-AD70-BC31-D111-C5482B1F33C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FE4CF23C-A30D-4EE1-0116-EAC9C88A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20A8D35-6286-809B-2C99-1ED2A9333F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>
              <a:solidFill>
                <a:schemeClr val="bg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D3101C4-DE0C-6C23-E186-DD159DF552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3" t="-4444" r="4413" b="531"/>
          <a:stretch/>
        </p:blipFill>
        <p:spPr>
          <a:xfrm>
            <a:off x="-21432" y="5823606"/>
            <a:ext cx="12192000" cy="76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12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27" descr="Ein Bild, das Person, Im Haus, Schneiden enthält.&#10;&#10;Automatisch generierte Beschreibung">
            <a:extLst>
              <a:ext uri="{FF2B5EF4-FFF2-40B4-BE49-F238E27FC236}">
                <a16:creationId xmlns:a16="http://schemas.microsoft.com/office/drawing/2014/main" id="{D225B867-3FAC-CA03-CF00-3FFCD0372F0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FBA4D5F-8C25-680B-7347-8A390667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122450-BF64-7F8F-D769-923EB3207B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32C211E-BF31-D251-B5C2-2FCE2F73C8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4" r="4274" b="-4712"/>
          <a:stretch/>
        </p:blipFill>
        <p:spPr>
          <a:xfrm>
            <a:off x="0" y="5856456"/>
            <a:ext cx="12192000" cy="7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19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13" descr="Ein Bild, das Beleuchtung, transparentes Material, Kunst enthält.&#10;&#10;Automatisch generierte Beschreibung">
            <a:extLst>
              <a:ext uri="{FF2B5EF4-FFF2-40B4-BE49-F238E27FC236}">
                <a16:creationId xmlns:a16="http://schemas.microsoft.com/office/drawing/2014/main" id="{106C0B44-ADF0-5738-792F-03E3DF8360F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F1A8B25A-E1C6-F0EF-3396-9DD3276C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6B59FB4-95A5-0F0F-9017-200A2A73ED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70CE90-AFD9-478D-8E5F-7A02F6C594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4" r="4274" b="-4712"/>
          <a:stretch/>
        </p:blipFill>
        <p:spPr>
          <a:xfrm>
            <a:off x="0" y="5856456"/>
            <a:ext cx="12192000" cy="7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05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20" descr="Ein Bild, das Kunst, Im Haus enthält.&#10;&#10;Automatisch generierte Beschreibung">
            <a:extLst>
              <a:ext uri="{FF2B5EF4-FFF2-40B4-BE49-F238E27FC236}">
                <a16:creationId xmlns:a16="http://schemas.microsoft.com/office/drawing/2014/main" id="{2F793B6B-76B1-7CF6-F548-B31FF6DAE13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4A19C24-96B0-C573-A531-347F5011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2884BC-A332-3E36-F6F5-427D7C046E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4183A93-3608-2683-82B9-E3CB5B3037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74" r="4274" b="-4712"/>
          <a:stretch/>
        </p:blipFill>
        <p:spPr>
          <a:xfrm>
            <a:off x="0" y="5856456"/>
            <a:ext cx="12192000" cy="7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49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 descr="Ein Bild, das Treppe, Geländer, Gebäude, Kompositmaterial enthält.&#10;&#10;Automatisch generierte Beschreibung">
            <a:extLst>
              <a:ext uri="{FF2B5EF4-FFF2-40B4-BE49-F238E27FC236}">
                <a16:creationId xmlns:a16="http://schemas.microsoft.com/office/drawing/2014/main" id="{B76F244C-C023-6F92-667E-D1AE709ACC9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FA92919C-02A9-B364-68E3-BC4794099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BCD267-1752-921F-A8F4-C74049242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1448533-8D09-2FEF-6034-20B5698D18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4" r="4274" b="-4712"/>
          <a:stretch/>
        </p:blipFill>
        <p:spPr>
          <a:xfrm>
            <a:off x="0" y="5856456"/>
            <a:ext cx="12192000" cy="7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4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 descr="Ein Bild, das Kunst, Origami, Design enthält.&#10;&#10;Automatisch generierte Beschreibung">
            <a:extLst>
              <a:ext uri="{FF2B5EF4-FFF2-40B4-BE49-F238E27FC236}">
                <a16:creationId xmlns:a16="http://schemas.microsoft.com/office/drawing/2014/main" id="{B2354F4B-0554-7D3C-1BA7-635760DF02F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5" name="Titel 10">
            <a:extLst>
              <a:ext uri="{FF2B5EF4-FFF2-40B4-BE49-F238E27FC236}">
                <a16:creationId xmlns:a16="http://schemas.microsoft.com/office/drawing/2014/main" id="{D185F304-FCB7-C567-2A08-F73D377CE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6" y="981075"/>
            <a:ext cx="7632700" cy="627739"/>
          </a:xfrm>
        </p:spPr>
        <p:txBody>
          <a:bodyPr/>
          <a:lstStyle/>
          <a:p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6" name="Textplatzhalter 11">
            <a:extLst>
              <a:ext uri="{FF2B5EF4-FFF2-40B4-BE49-F238E27FC236}">
                <a16:creationId xmlns:a16="http://schemas.microsoft.com/office/drawing/2014/main" id="{09C66387-0C8B-10E6-D6A1-33EA3FC9E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5075" y="1989139"/>
            <a:ext cx="7632700" cy="1079500"/>
          </a:xfrm>
        </p:spPr>
        <p:txBody>
          <a:bodyPr/>
          <a:lstStyle/>
          <a:p>
            <a:endParaRPr lang="de-CH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191F12E-9195-F1C8-5327-049F143D6C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74" r="4274" b="-4712"/>
          <a:stretch/>
        </p:blipFill>
        <p:spPr>
          <a:xfrm>
            <a:off x="0" y="5856456"/>
            <a:ext cx="12192000" cy="7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28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Sammlung, Im Haus, Spielzeug, Wand enthält.&#10;&#10;Automatisch generierte Beschreibung">
            <a:extLst>
              <a:ext uri="{FF2B5EF4-FFF2-40B4-BE49-F238E27FC236}">
                <a16:creationId xmlns:a16="http://schemas.microsoft.com/office/drawing/2014/main" id="{28B06965-2ABA-9D35-99E1-2FE273C015C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0881" y="0"/>
            <a:ext cx="6031119" cy="6858000"/>
          </a:xfr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F2D27F71-49B9-719C-56DE-60D199841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6EF263D-22A8-F760-CF4E-9828D5C6AA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024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F0DD244-C952-3AA8-4392-A4B416E9DB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159BC33-F916-1427-89D3-5D97E4F9EC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1E5913F-B530-D311-E90C-408D1BBDC9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648725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 descr="Ein Bild, das Im Haus, Wand, Mobiliar, Spiegel enthält.&#10;&#10;Automatisch generierte Beschreibung">
            <a:extLst>
              <a:ext uri="{FF2B5EF4-FFF2-40B4-BE49-F238E27FC236}">
                <a16:creationId xmlns:a16="http://schemas.microsoft.com/office/drawing/2014/main" id="{59F613C0-C6AB-5A9F-4E26-3EB5D8CE7EE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0BBD8CD-B88C-9A28-34B5-D7885734C2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BAA3640-B8C7-B8E6-C897-7230A805D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779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8">
            <a:extLst>
              <a:ext uri="{FF2B5EF4-FFF2-40B4-BE49-F238E27FC236}">
                <a16:creationId xmlns:a16="http://schemas.microsoft.com/office/drawing/2014/main" id="{7336D570-09C7-3E5D-ADCE-B3E4499DCAA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6661E0D-E2BE-F062-0DDA-B560264E2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4BF6D30-28DA-8658-5570-99236CD541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E9D512C-645F-D874-A825-6052644CC5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4" r="4274" b="-4712"/>
          <a:stretch/>
        </p:blipFill>
        <p:spPr>
          <a:xfrm>
            <a:off x="0" y="5856456"/>
            <a:ext cx="12192000" cy="7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28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0E8A733-97E4-642E-70B5-B60964AED7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6A4F0AA-F173-5644-24C2-89FE4F6CDD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54C0BD6-3080-F223-E743-0E0913973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8001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8536CA8-0508-E5EF-4504-CA815F53E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BF5418-FAE9-761F-E5EC-A5BEBE9CDE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21</a:t>
            </a:fld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6F0D369-B3D2-040F-9673-8B280C235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41AD65-036E-C8D4-9357-316D1E5A6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51EDEA0-CDBF-11A0-61E9-26CB5E5248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346217-D555-C54A-871D-38379759C128}" type="datetime4">
              <a:rPr lang="de-CH" smtClean="0"/>
              <a:t>13. August 2024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88350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53F43-C0C2-A1A2-5C5F-1C158333B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6B1EBA-BE8C-E42A-4B87-ED32139029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BA367D-F1D5-4101-8EFF-03567D3E2D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22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A106B6F-6D40-27FB-825C-0765DCEC636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FE1434-52F5-3F4E-B861-6FDD315B456C}" type="datetime4">
              <a:rPr lang="de-CH" smtClean="0"/>
              <a:t>13. August 2024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22833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41444-4EB2-B33F-86D0-E2F7322E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A4BA8FC-0382-734A-9742-BE70F5D598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BA91B5-A53E-0B12-E71F-DC3C4432FC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23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E476B1-18B4-2D78-86EB-E0A22861ACD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5A4A51E-A642-7345-9220-E3102153059B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942D5AA-A432-8486-E833-EEDCBF4D12AA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906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10F7E-2B7B-6384-9318-10F586860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2EC48DC-1804-58F6-F9B0-7A95C1F80D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51E76B-1F78-7CD3-C3C5-032F2363C3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24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7852EC0-8AAC-E167-39D0-0704E88E81C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E31F3B7-60D4-6744-81F1-0434AA216865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AABE1B5F-1A02-85C2-4FD5-90F1C7858B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4F9D6E1-C3F7-DD15-DA37-8736FCB53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4649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00F0F-AA20-F1D7-ADD4-B372A1AA3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FB95C5F-0EDC-1F65-4C29-C163474994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B30B9E-E22C-ECDA-E857-6DB7EE42F5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25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8B694B-8DAE-E833-FA7C-161A0999B58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08B353F-8B3E-BA48-B86E-CECDDDB22ED9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0A6FFBA-BE4E-5CD4-F690-D90BDE3EA4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3995EA8-1793-D098-2A7F-F5FF8E13C8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825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79E61E85-8EDB-E177-F9E0-33B7E5579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E1AC7E5-9DE5-8BEB-2B8A-DBCE6E0A32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A72DB8-77F2-7D48-86C9-41CA5797BF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26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BCB938-F36D-A603-E936-E7874F672AD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590E067-F916-EF46-A4EA-434065799F30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80983913-CAB7-67AD-3700-FAE8397AA0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68B657F-BA71-4877-563F-EEA05EFAB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4606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D690854-5447-260D-9AC3-B945AEC1E4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D519C4F3-331F-523A-B0FE-4AB060CA1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8A75B9-0761-D392-071F-9C3C581235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3E250A-9F64-983A-AEC5-66882F32DB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27</a:t>
            </a:fld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A7171FA-6889-C2C3-9B6F-77F148AB570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F48AEB4-00EF-9B44-8E62-A5A1FC3494F6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27F7243-B5BD-2EA9-C30E-006D52C53026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2BB1561-CA1E-0738-2BBF-826E317D2FEA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1282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7527C952-2A94-BBD0-2E46-039FC3BF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74E68F7-231D-97CD-F975-AA6E698584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15A086-C567-0683-2FA5-78D4949B2F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28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82317A0-DE9C-CF24-C12B-8CC260EA461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9B5E9FC-B08C-F740-AC06-2999E4AAB272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285FF7D8-CFE6-F0A6-2C0B-2A35596221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8E6771D3-DD14-8A06-2B69-85E1D3D338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967BBF70-3792-DB26-7411-C6A027A84B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470AE9F-4677-27C3-23D8-D53740CD4BC3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9367D120-0B3A-918C-612E-B75C9E030B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14826517-CC5B-007C-DF7E-C93676361FC4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A4916E40-8C15-41A5-D03F-74B1741F5D7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82E872E3-3D48-9C40-A466-FCFF5804EC99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A8F24EE2-32B9-292B-0AF1-927D411F1D73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81352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619BFA63-A807-BB1F-6A0B-46F42D49C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68E93E9-E55B-3DAC-7B0B-011CDD6F4F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DB4C92-85D3-FD78-028A-A86AEF4826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29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88CC99-C105-C51F-E0F0-580A561A2C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745B7B7-EC22-C444-BCA7-553ACBD9567A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16506F7B-D286-CFA3-7838-E1C3FA4398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9659C15-BF32-04EC-E591-D044BE55B9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3973A7CC-7314-A091-4F6F-0214FFAC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CF4E6329-CC75-2998-948D-D80865B1642F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20F7C280-E9F6-3DA8-C2FC-63093B6F995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012B1EF1-0953-FEDD-BF00-818E81EFFBE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415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Wand, Galerie, Ausstellung, Kunst enthält.&#10;&#10;Automatisch generierte Beschreibung">
            <a:extLst>
              <a:ext uri="{FF2B5EF4-FFF2-40B4-BE49-F238E27FC236}">
                <a16:creationId xmlns:a16="http://schemas.microsoft.com/office/drawing/2014/main" id="{67A9B189-B412-876D-62DE-634F86B94A0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8A36CFB8-1EDB-8503-C9A4-D824DB9EA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6641C7C4-BDBB-9513-0020-B79A2AB197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396182E-EC56-F36F-5C48-EF87175B34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74" r="4274" b="-4712"/>
          <a:stretch/>
        </p:blipFill>
        <p:spPr>
          <a:xfrm>
            <a:off x="0" y="5856456"/>
            <a:ext cx="12192000" cy="7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73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F642ADF7-6AAA-362B-068B-5F82E5D3E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4159176-3F99-EF50-C860-7F58769B5D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EB0447-7176-8728-76FC-846731198B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30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37A028-3762-F6EF-5FB9-351D871B798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41AAFD-4F75-0943-B516-491057EF847E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D58C900-F9EF-7322-92B3-21DB88FB44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3" name="Diagrammplatzhalter 12">
            <a:extLst>
              <a:ext uri="{FF2B5EF4-FFF2-40B4-BE49-F238E27FC236}">
                <a16:creationId xmlns:a16="http://schemas.microsoft.com/office/drawing/2014/main" id="{2A939F11-7CEA-D1B3-1DA2-63BC84070C3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6782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7B46BBF1-4A5E-B554-2B56-0071385A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A64AEAC-0BDA-2274-7E24-3E7B74A63D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08345A-56A6-55B5-679A-6A21CE0D75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31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5235CA-D622-0C9B-9D26-97F068F6202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BADDA4F-C662-A841-9439-F22CFC95215E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9" name="Diagrammplatzhalter 8">
            <a:extLst>
              <a:ext uri="{FF2B5EF4-FFF2-40B4-BE49-F238E27FC236}">
                <a16:creationId xmlns:a16="http://schemas.microsoft.com/office/drawing/2014/main" id="{1905FF07-3BF5-6211-FA23-FC3D65D333A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315ADFC-1BDA-5A8D-783E-34368D5F1552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8808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FB9981B-F129-33A7-7875-7C6BCD6722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60FABB-C73F-02F7-00CF-1AB54DB8E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32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66FC7FA-50EC-276F-BEBD-547C6E8B20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63F8E1F-7939-794E-B5E0-265E71DA8188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0816453D-0F50-B297-049C-9DFEE0873D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EA51FE1-9B7A-BB49-6F1D-BDBDCA48B3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36B27592-C161-0939-C2D8-A91E422B72BA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9115AF8-748D-9DD5-0E9B-856D6A39E35C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589845B9-FD2A-5690-AA72-6E9645645E9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A6F62AC8-4D22-FAAC-FE7F-A068D6046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3910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AF95141-7478-DAA6-8B76-CA291AEC8F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63A206-6162-3BD1-D12D-66BC942E84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33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6102C1-BE5D-59BA-26A7-79D2EB24338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857C6E1-6348-C645-9DC0-808D9885FF23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3B333CE4-CB9A-A35E-4328-DAECD5F852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0737E5B-4E3D-2FC9-9C62-B662A98E01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38F8BFA1-CFAF-7A80-9B3C-A06A32A5FBF6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92ACC036-C0DA-1460-5093-E4ACA9F1A604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5C94749A-9516-C4AF-0E75-BE2CBC9AE409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75EBFF5B-C37F-E708-7D9D-92726A6BC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18247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7633F969-9D9E-DF21-C245-35E4498F2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F55D7AF-7A2F-E5B4-05A4-FC24A7681A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B79D5F-BA8D-7FEF-265E-9B3C80864E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34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8722F7A-B607-853A-A099-719E3C543EB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880291E-D5F2-8C4E-8C52-C2174C893743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3B2C51A-EC4C-C20B-680B-AB2D27E998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50AF3F2A-34BA-CA05-426A-35D2A6B3B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BD1D229E-3353-2915-D1F8-EBE7657F7E51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D4F569CD-047D-3CB8-5F87-B855F299838F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EE3CC982-655C-5845-1A03-ACE251DA5761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4EE38B50-F2EA-3E62-0D57-02931407EA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2328B836-5567-C107-8924-6BAEA038838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94970D59-51E7-0829-CB7D-03A140C75CA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7032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16C2B-1717-E8A8-9F68-D6BC475A4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2CED01F-8481-E9F6-9B75-E8CFFD21F1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0B8404-1886-7828-1258-8DBE2EC569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35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4659F5-A7FF-3D7D-8843-C9C7ADDB6B3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C57D24-7468-EB44-933F-6DA1E285EFAA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7BED925-B95F-C4AF-938C-70EE4D025CAA}"/>
              </a:ext>
            </a:extLst>
          </p:cNvPr>
          <p:cNvSpPr>
            <a:spLocks noGrp="1"/>
          </p:cNvSpPr>
          <p:nvPr>
            <p:ph type="body" idx="2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E1F6FF8-8F47-CFF8-02D2-75BBF66C2416}"/>
              </a:ext>
            </a:extLst>
          </p:cNvPr>
          <p:cNvSpPr>
            <a:spLocks noGrp="1"/>
          </p:cNvSpPr>
          <p:nvPr>
            <p:ph type="body" idx="2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EBEF25F-0AC2-237F-8EE2-98E3F03BE044}"/>
              </a:ext>
            </a:extLst>
          </p:cNvPr>
          <p:cNvSpPr>
            <a:spLocks noGrp="1"/>
          </p:cNvSpPr>
          <p:nvPr>
            <p:ph type="body" idx="29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2E8BCD7-84AF-3D64-5744-4E6DF7744CA6}"/>
              </a:ext>
            </a:extLst>
          </p:cNvPr>
          <p:cNvSpPr>
            <a:spLocks noGrp="1"/>
          </p:cNvSpPr>
          <p:nvPr>
            <p:ph type="body" idx="3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4E9190-A8EB-0D46-E550-D60F0AEACB13}"/>
              </a:ext>
            </a:extLst>
          </p:cNvPr>
          <p:cNvSpPr>
            <a:spLocks noGrp="1"/>
          </p:cNvSpPr>
          <p:nvPr>
            <p:ph type="body" idx="3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07661A1-6867-7A39-22E5-80612EE63B20}"/>
              </a:ext>
            </a:extLst>
          </p:cNvPr>
          <p:cNvSpPr>
            <a:spLocks noGrp="1"/>
          </p:cNvSpPr>
          <p:nvPr>
            <p:ph type="body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EE5C35D-2062-CC85-2B98-3D5DE2EC9B94}"/>
              </a:ext>
            </a:extLst>
          </p:cNvPr>
          <p:cNvSpPr>
            <a:spLocks noGrp="1"/>
          </p:cNvSpPr>
          <p:nvPr>
            <p:ph type="body" idx="3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7C3D18D-8223-81E0-DD2A-24CD28C33825}"/>
              </a:ext>
            </a:extLst>
          </p:cNvPr>
          <p:cNvSpPr>
            <a:spLocks noGrp="1"/>
          </p:cNvSpPr>
          <p:nvPr>
            <p:ph type="body" idx="3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5D6275E-56D5-B0F1-2360-30C2B5100850}"/>
              </a:ext>
            </a:extLst>
          </p:cNvPr>
          <p:cNvSpPr>
            <a:spLocks noGrp="1"/>
          </p:cNvSpPr>
          <p:nvPr>
            <p:ph type="body" idx="3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2BA5293-D693-D155-92DF-3D7205FFDF76}"/>
              </a:ext>
            </a:extLst>
          </p:cNvPr>
          <p:cNvSpPr>
            <a:spLocks noGrp="1"/>
          </p:cNvSpPr>
          <p:nvPr>
            <p:ph type="body" idx="3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1785A392-BE1C-82BA-74C3-61FC74C4FD0B}"/>
              </a:ext>
            </a:extLst>
          </p:cNvPr>
          <p:cNvSpPr>
            <a:spLocks noGrp="1"/>
          </p:cNvSpPr>
          <p:nvPr>
            <p:ph type="body" idx="3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FBC1E6E8-7F03-A815-EFD6-FEB6EBBC93EC}"/>
              </a:ext>
            </a:extLst>
          </p:cNvPr>
          <p:cNvSpPr>
            <a:spLocks noGrp="1"/>
          </p:cNvSpPr>
          <p:nvPr>
            <p:ph type="body" idx="3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9A8873D3-BDAE-7D32-A9C2-F92F88D13629}"/>
              </a:ext>
            </a:extLst>
          </p:cNvPr>
          <p:cNvSpPr>
            <a:spLocks noGrp="1"/>
          </p:cNvSpPr>
          <p:nvPr>
            <p:ph type="body" idx="39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8" name="Textplatzhalter 37">
            <a:extLst>
              <a:ext uri="{FF2B5EF4-FFF2-40B4-BE49-F238E27FC236}">
                <a16:creationId xmlns:a16="http://schemas.microsoft.com/office/drawing/2014/main" id="{1143ED1D-E327-FBAD-3BED-3FD4D2422076}"/>
              </a:ext>
            </a:extLst>
          </p:cNvPr>
          <p:cNvSpPr>
            <a:spLocks noGrp="1"/>
          </p:cNvSpPr>
          <p:nvPr>
            <p:ph type="body" idx="4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7C877643-E7F0-9DC0-9F41-D4CE7B7C44F3}"/>
              </a:ext>
            </a:extLst>
          </p:cNvPr>
          <p:cNvSpPr>
            <a:spLocks noGrp="1"/>
          </p:cNvSpPr>
          <p:nvPr>
            <p:ph type="body" idx="4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0" name="Textplatzhalter 39">
            <a:extLst>
              <a:ext uri="{FF2B5EF4-FFF2-40B4-BE49-F238E27FC236}">
                <a16:creationId xmlns:a16="http://schemas.microsoft.com/office/drawing/2014/main" id="{5A8B1BD9-96B5-5FB6-1101-B13BF9EC89E5}"/>
              </a:ext>
            </a:extLst>
          </p:cNvPr>
          <p:cNvSpPr>
            <a:spLocks noGrp="1"/>
          </p:cNvSpPr>
          <p:nvPr>
            <p:ph type="body" idx="4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1" name="Textplatzhalter 40">
            <a:extLst>
              <a:ext uri="{FF2B5EF4-FFF2-40B4-BE49-F238E27FC236}">
                <a16:creationId xmlns:a16="http://schemas.microsoft.com/office/drawing/2014/main" id="{0C57DB87-AB31-1FAC-9F2D-E7A05CBA2BDC}"/>
              </a:ext>
            </a:extLst>
          </p:cNvPr>
          <p:cNvSpPr>
            <a:spLocks noGrp="1"/>
          </p:cNvSpPr>
          <p:nvPr>
            <p:ph type="body" idx="4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2" name="Textplatzhalter 41">
            <a:extLst>
              <a:ext uri="{FF2B5EF4-FFF2-40B4-BE49-F238E27FC236}">
                <a16:creationId xmlns:a16="http://schemas.microsoft.com/office/drawing/2014/main" id="{AC32EF1B-A0CD-315D-F895-E1FFFBA320D0}"/>
              </a:ext>
            </a:extLst>
          </p:cNvPr>
          <p:cNvSpPr>
            <a:spLocks noGrp="1"/>
          </p:cNvSpPr>
          <p:nvPr>
            <p:ph type="body" idx="44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5005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22E43C14-7284-70DB-57F3-0843AA03C58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DCEF0D-A785-681B-1581-8D3B913CA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27319B-26A0-F89A-BE57-084D427132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1A6CAE1-3F75-8D5A-1D55-9C337EF6F5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36</a:t>
            </a:fld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46F2BE4-B75A-8423-4FE2-D34499EFA8A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19F480C-0B9A-A94B-939B-084BC1061610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E88087-A8F0-2DB1-E013-A54A4E4B09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1017DC-D3BF-66E5-0C9C-7F34F6DDC2DF}"/>
              </a:ext>
            </a:extLst>
          </p:cNvPr>
          <p:cNvSpPr>
            <a:spLocks noGrp="1"/>
          </p:cNvSpPr>
          <p:nvPr>
            <p:ph type="body" idx="3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2790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E649B79-4B54-1463-474D-3CBB41F1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27319B-26A0-F89A-BE57-084D427132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1A6CAE1-3F75-8D5A-1D55-9C337EF6F5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37</a:t>
            </a:fld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46F2BE4-B75A-8423-4FE2-D34499EFA8A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19F480C-0B9A-A94B-939B-084BC1061610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5B247F0-F025-C036-CBC8-D81AE7566D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D1AF1D1-B9FB-E918-5460-1B22A41DC82A}"/>
              </a:ext>
            </a:extLst>
          </p:cNvPr>
          <p:cNvSpPr>
            <a:spLocks noGrp="1"/>
          </p:cNvSpPr>
          <p:nvPr>
            <p:ph type="body" idx="3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9070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F1E0A2-E1EB-6D2D-6870-D3857705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5D0B69-00E5-5B81-172A-5D81BE8DB6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5E0B61-3AFB-963A-095C-4B2055ABA1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38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96E89F7-EB83-757B-8009-3009268B519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3A06F29-054E-9547-B403-C0D306DE0FFE}" type="datetime4">
              <a:rPr lang="de-CH" smtClean="0"/>
              <a:t>13. August 2024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549862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1FF689B9-2510-D76D-A78F-657DFCF3F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B6E762-4964-998A-8791-D735284DBB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EF4F8F-3304-927D-A9FA-39E2606C02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0239D-236E-ED4C-88F9-8360113E48CD}" type="slidenum">
              <a:rPr lang="de-CH" smtClean="0"/>
              <a:pPr/>
              <a:t>39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307EC2-0362-D5F9-D540-38FE930EE5E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4FA2E8B-7FD4-1A4C-AB13-B7B7610140AB}" type="datetime4">
              <a:rPr lang="de-CH" smtClean="0"/>
              <a:t>13. August 2024</a:t>
            </a:fld>
            <a:endParaRPr lang="de-CH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53FC006B-6DA9-9B1F-271C-07D7C8016A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3068CCF-66F2-ED9E-77ED-4A08ACC99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9910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0" descr="Ein Bild, das Im Haus, Decke, Wand, Boden enthält.&#10;&#10;Automatisch generierte Beschreibung">
            <a:extLst>
              <a:ext uri="{FF2B5EF4-FFF2-40B4-BE49-F238E27FC236}">
                <a16:creationId xmlns:a16="http://schemas.microsoft.com/office/drawing/2014/main" id="{FF7EE362-14D7-8DD5-5C57-3C49EC4841A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C80C90B-B321-5E3B-8D83-385BAED9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E34602-C971-97B9-028C-170FFC652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E31A523-4B1B-2C53-3CB0-0E251611B1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74" r="4274" b="-4712"/>
          <a:stretch/>
        </p:blipFill>
        <p:spPr>
          <a:xfrm>
            <a:off x="0" y="5856456"/>
            <a:ext cx="12192000" cy="7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68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platzhalter 21" descr="Ein Bild, das Wand, Im Haus, Inneneinrichtung, Kachel enthält.&#10;&#10;Automatisch generierte Beschreibung">
            <a:extLst>
              <a:ext uri="{FF2B5EF4-FFF2-40B4-BE49-F238E27FC236}">
                <a16:creationId xmlns:a16="http://schemas.microsoft.com/office/drawing/2014/main" id="{4814FB32-58CF-2E45-9017-CD2DEE7A989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8A36CFB8-1EDB-8503-C9A4-D824DB9EA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6641C7C4-BDBB-9513-0020-B79A2AB197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0D6C8E7-FF9A-6734-9368-9B01CE9F12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74" r="4274" b="-4712"/>
          <a:stretch/>
        </p:blipFill>
        <p:spPr>
          <a:xfrm>
            <a:off x="0" y="5856456"/>
            <a:ext cx="12192000" cy="7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00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12" descr="Ein Bild, das Im Haus, Inneneinrichtung, Empfangshalle, Wand enthält.&#10;&#10;Automatisch generierte Beschreibung">
            <a:extLst>
              <a:ext uri="{FF2B5EF4-FFF2-40B4-BE49-F238E27FC236}">
                <a16:creationId xmlns:a16="http://schemas.microsoft.com/office/drawing/2014/main" id="{9C6F7A2A-C346-0CEB-97F9-5317EEC499F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ED0B033-BF2D-A773-229F-A4A297FF8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B06BBE8-211D-43D7-DD55-7DE1DE8314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F6F3A46-26BA-F7D6-D943-13B4136E14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4" r="4274" b="-4712"/>
          <a:stretch/>
        </p:blipFill>
        <p:spPr>
          <a:xfrm>
            <a:off x="0" y="5856456"/>
            <a:ext cx="12192000" cy="7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70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5" descr="Ein Bild, das Wand, Im Haus, Inneneinrichtung, Vase enthält.&#10;&#10;Automatisch generierte Beschreibung">
            <a:extLst>
              <a:ext uri="{FF2B5EF4-FFF2-40B4-BE49-F238E27FC236}">
                <a16:creationId xmlns:a16="http://schemas.microsoft.com/office/drawing/2014/main" id="{F7A722AD-A1DC-11CB-4849-9CD8A6D022A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B7E252E-4CD6-D997-77AC-C4AE6BD9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21814B5-584A-89FA-43AE-EBB7F3D858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89861FF-9ECD-0A4F-FDC0-7BB443D800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4" r="4274" b="-4712"/>
          <a:stretch/>
        </p:blipFill>
        <p:spPr>
          <a:xfrm>
            <a:off x="0" y="5856456"/>
            <a:ext cx="12192000" cy="7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55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 descr="Ein Bild, das Buch, Text, Im Haus enthält.&#10;&#10;Automatisch generierte Beschreibung">
            <a:extLst>
              <a:ext uri="{FF2B5EF4-FFF2-40B4-BE49-F238E27FC236}">
                <a16:creationId xmlns:a16="http://schemas.microsoft.com/office/drawing/2014/main" id="{EDA2D41C-CA15-E354-760D-F9ADB0BA626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835A26C-92F1-F869-43F7-DE9654183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89AD5B-7D3B-3F9F-FBC9-6D843B754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0B07A8-F17F-B04D-6F23-E96D8E49F5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4" r="4274" b="-4712"/>
          <a:stretch/>
        </p:blipFill>
        <p:spPr>
          <a:xfrm>
            <a:off x="0" y="5856456"/>
            <a:ext cx="12192000" cy="7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54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15" descr="Ein Bild, das Gebäude, Gelände, Kunst, Kompositmaterial enthält.&#10;&#10;Automatisch generierte Beschreibung">
            <a:extLst>
              <a:ext uri="{FF2B5EF4-FFF2-40B4-BE49-F238E27FC236}">
                <a16:creationId xmlns:a16="http://schemas.microsoft.com/office/drawing/2014/main" id="{F9E2CFD9-0CB8-8A20-1D15-8154DDED7A3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92D2DA0-C8C6-95AA-EDD9-B4191F582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CBB905D-0F17-E348-205B-7C7412846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50E20F0-471A-6E4A-916B-778B07BA2E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4" r="4274" b="-4712"/>
          <a:stretch/>
        </p:blipFill>
        <p:spPr>
          <a:xfrm>
            <a:off x="0" y="5856456"/>
            <a:ext cx="12192000" cy="7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12101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n_Orange">
  <a:themeElements>
    <a:clrScheme name="PHTG_Grundfarben">
      <a:dk1>
        <a:srgbClr val="000000"/>
      </a:dk1>
      <a:lt1>
        <a:srgbClr val="FFFFFF"/>
      </a:lt1>
      <a:dk2>
        <a:srgbClr val="2E1F4C"/>
      </a:dk2>
      <a:lt2>
        <a:srgbClr val="FEFFFF"/>
      </a:lt2>
      <a:accent1>
        <a:srgbClr val="FF9B30"/>
      </a:accent1>
      <a:accent2>
        <a:srgbClr val="DEF328"/>
      </a:accent2>
      <a:accent3>
        <a:srgbClr val="0059FF"/>
      </a:accent3>
      <a:accent4>
        <a:srgbClr val="761E2A"/>
      </a:accent4>
      <a:accent5>
        <a:srgbClr val="0B1B53"/>
      </a:accent5>
      <a:accent6>
        <a:srgbClr val="014F45"/>
      </a:accent6>
      <a:hlink>
        <a:srgbClr val="0059FF"/>
      </a:hlink>
      <a:folHlink>
        <a:srgbClr val="0059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Inhaltsfolien_Dunkelblau">
  <a:themeElements>
    <a:clrScheme name="PHTG_Grundfarben">
      <a:dk1>
        <a:srgbClr val="000000"/>
      </a:dk1>
      <a:lt1>
        <a:srgbClr val="FFFFFF"/>
      </a:lt1>
      <a:dk2>
        <a:srgbClr val="2E1F4C"/>
      </a:dk2>
      <a:lt2>
        <a:srgbClr val="FEFFFF"/>
      </a:lt2>
      <a:accent1>
        <a:srgbClr val="FF9B30"/>
      </a:accent1>
      <a:accent2>
        <a:srgbClr val="DEF328"/>
      </a:accent2>
      <a:accent3>
        <a:srgbClr val="0059FF"/>
      </a:accent3>
      <a:accent4>
        <a:srgbClr val="761E2A"/>
      </a:accent4>
      <a:accent5>
        <a:srgbClr val="0B1B53"/>
      </a:accent5>
      <a:accent6>
        <a:srgbClr val="014F45"/>
      </a:accent6>
      <a:hlink>
        <a:srgbClr val="0059FF"/>
      </a:hlink>
      <a:folHlink>
        <a:srgbClr val="0059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Inhaltsfolien_Dunkelrot">
  <a:themeElements>
    <a:clrScheme name="PHTG_Grundfarben">
      <a:dk1>
        <a:srgbClr val="000000"/>
      </a:dk1>
      <a:lt1>
        <a:srgbClr val="FFFFFF"/>
      </a:lt1>
      <a:dk2>
        <a:srgbClr val="2E1F4C"/>
      </a:dk2>
      <a:lt2>
        <a:srgbClr val="FEFFFF"/>
      </a:lt2>
      <a:accent1>
        <a:srgbClr val="FF9B30"/>
      </a:accent1>
      <a:accent2>
        <a:srgbClr val="DEF328"/>
      </a:accent2>
      <a:accent3>
        <a:srgbClr val="0059FF"/>
      </a:accent3>
      <a:accent4>
        <a:srgbClr val="761E2A"/>
      </a:accent4>
      <a:accent5>
        <a:srgbClr val="0B1B53"/>
      </a:accent5>
      <a:accent6>
        <a:srgbClr val="014F45"/>
      </a:accent6>
      <a:hlink>
        <a:srgbClr val="0059FF"/>
      </a:hlink>
      <a:folHlink>
        <a:srgbClr val="0059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Inhaltsfolien_Lime">
  <a:themeElements>
    <a:clrScheme name="PHTG_Grundfarben">
      <a:dk1>
        <a:srgbClr val="000000"/>
      </a:dk1>
      <a:lt1>
        <a:srgbClr val="FFFFFF"/>
      </a:lt1>
      <a:dk2>
        <a:srgbClr val="2E1F4C"/>
      </a:dk2>
      <a:lt2>
        <a:srgbClr val="FEFFFF"/>
      </a:lt2>
      <a:accent1>
        <a:srgbClr val="FF9B30"/>
      </a:accent1>
      <a:accent2>
        <a:srgbClr val="DEF328"/>
      </a:accent2>
      <a:accent3>
        <a:srgbClr val="0059FF"/>
      </a:accent3>
      <a:accent4>
        <a:srgbClr val="761E2A"/>
      </a:accent4>
      <a:accent5>
        <a:srgbClr val="0B1B53"/>
      </a:accent5>
      <a:accent6>
        <a:srgbClr val="014F45"/>
      </a:accent6>
      <a:hlink>
        <a:srgbClr val="0059FF"/>
      </a:hlink>
      <a:folHlink>
        <a:srgbClr val="0059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Design_Leer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elfolien_Lime">
  <a:themeElements>
    <a:clrScheme name="PHTG_Grundfarben">
      <a:dk1>
        <a:srgbClr val="000000"/>
      </a:dk1>
      <a:lt1>
        <a:srgbClr val="FFFFFF"/>
      </a:lt1>
      <a:dk2>
        <a:srgbClr val="2E1F4C"/>
      </a:dk2>
      <a:lt2>
        <a:srgbClr val="FEFFFF"/>
      </a:lt2>
      <a:accent1>
        <a:srgbClr val="FF9B30"/>
      </a:accent1>
      <a:accent2>
        <a:srgbClr val="DEF328"/>
      </a:accent2>
      <a:accent3>
        <a:srgbClr val="0059FF"/>
      </a:accent3>
      <a:accent4>
        <a:srgbClr val="761E2A"/>
      </a:accent4>
      <a:accent5>
        <a:srgbClr val="0B1B53"/>
      </a:accent5>
      <a:accent6>
        <a:srgbClr val="014F45"/>
      </a:accent6>
      <a:hlink>
        <a:srgbClr val="0059FF"/>
      </a:hlink>
      <a:folHlink>
        <a:srgbClr val="0059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elfolien_Blau">
  <a:themeElements>
    <a:clrScheme name="PHTG_Grundfarben">
      <a:dk1>
        <a:srgbClr val="000000"/>
      </a:dk1>
      <a:lt1>
        <a:srgbClr val="FFFFFF"/>
      </a:lt1>
      <a:dk2>
        <a:srgbClr val="2E1F4C"/>
      </a:dk2>
      <a:lt2>
        <a:srgbClr val="FEFFFF"/>
      </a:lt2>
      <a:accent1>
        <a:srgbClr val="FF9B30"/>
      </a:accent1>
      <a:accent2>
        <a:srgbClr val="DEF328"/>
      </a:accent2>
      <a:accent3>
        <a:srgbClr val="0059FF"/>
      </a:accent3>
      <a:accent4>
        <a:srgbClr val="761E2A"/>
      </a:accent4>
      <a:accent5>
        <a:srgbClr val="0B1B53"/>
      </a:accent5>
      <a:accent6>
        <a:srgbClr val="014F45"/>
      </a:accent6>
      <a:hlink>
        <a:srgbClr val="0059FF"/>
      </a:hlink>
      <a:folHlink>
        <a:srgbClr val="0059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elfolien_Dunkelrot">
  <a:themeElements>
    <a:clrScheme name="PHTG_Grundfarben">
      <a:dk1>
        <a:srgbClr val="000000"/>
      </a:dk1>
      <a:lt1>
        <a:srgbClr val="FFFFFF"/>
      </a:lt1>
      <a:dk2>
        <a:srgbClr val="2E1F4C"/>
      </a:dk2>
      <a:lt2>
        <a:srgbClr val="FEFFFF"/>
      </a:lt2>
      <a:accent1>
        <a:srgbClr val="FF9B30"/>
      </a:accent1>
      <a:accent2>
        <a:srgbClr val="DEF328"/>
      </a:accent2>
      <a:accent3>
        <a:srgbClr val="0059FF"/>
      </a:accent3>
      <a:accent4>
        <a:srgbClr val="761E2A"/>
      </a:accent4>
      <a:accent5>
        <a:srgbClr val="0B1B53"/>
      </a:accent5>
      <a:accent6>
        <a:srgbClr val="014F45"/>
      </a:accent6>
      <a:hlink>
        <a:srgbClr val="0059FF"/>
      </a:hlink>
      <a:folHlink>
        <a:srgbClr val="0059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elfolien_Dunkelblau">
  <a:themeElements>
    <a:clrScheme name="PHTG_Grundfarben">
      <a:dk1>
        <a:srgbClr val="000000"/>
      </a:dk1>
      <a:lt1>
        <a:srgbClr val="FFFFFF"/>
      </a:lt1>
      <a:dk2>
        <a:srgbClr val="2E1F4C"/>
      </a:dk2>
      <a:lt2>
        <a:srgbClr val="FEFFFF"/>
      </a:lt2>
      <a:accent1>
        <a:srgbClr val="FF9B30"/>
      </a:accent1>
      <a:accent2>
        <a:srgbClr val="DEF328"/>
      </a:accent2>
      <a:accent3>
        <a:srgbClr val="0059FF"/>
      </a:accent3>
      <a:accent4>
        <a:srgbClr val="761E2A"/>
      </a:accent4>
      <a:accent5>
        <a:srgbClr val="0B1B53"/>
      </a:accent5>
      <a:accent6>
        <a:srgbClr val="014F45"/>
      </a:accent6>
      <a:hlink>
        <a:srgbClr val="0059FF"/>
      </a:hlink>
      <a:folHlink>
        <a:srgbClr val="0059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itelfolien_Dunkelgrün">
  <a:themeElements>
    <a:clrScheme name="PHTG_Grundfarben">
      <a:dk1>
        <a:srgbClr val="000000"/>
      </a:dk1>
      <a:lt1>
        <a:srgbClr val="FFFFFF"/>
      </a:lt1>
      <a:dk2>
        <a:srgbClr val="2E1F4C"/>
      </a:dk2>
      <a:lt2>
        <a:srgbClr val="FEFFFF"/>
      </a:lt2>
      <a:accent1>
        <a:srgbClr val="FF9B30"/>
      </a:accent1>
      <a:accent2>
        <a:srgbClr val="DEF328"/>
      </a:accent2>
      <a:accent3>
        <a:srgbClr val="0059FF"/>
      </a:accent3>
      <a:accent4>
        <a:srgbClr val="761E2A"/>
      </a:accent4>
      <a:accent5>
        <a:srgbClr val="0B1B53"/>
      </a:accent5>
      <a:accent6>
        <a:srgbClr val="014F45"/>
      </a:accent6>
      <a:hlink>
        <a:srgbClr val="0059FF"/>
      </a:hlink>
      <a:folHlink>
        <a:srgbClr val="0059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Inhaltsfolien_Orange">
  <a:themeElements>
    <a:clrScheme name="PHTG_Grundfarben">
      <a:dk1>
        <a:srgbClr val="000000"/>
      </a:dk1>
      <a:lt1>
        <a:srgbClr val="FFFFFF"/>
      </a:lt1>
      <a:dk2>
        <a:srgbClr val="2E1F4C"/>
      </a:dk2>
      <a:lt2>
        <a:srgbClr val="FEFFFF"/>
      </a:lt2>
      <a:accent1>
        <a:srgbClr val="FF9B30"/>
      </a:accent1>
      <a:accent2>
        <a:srgbClr val="DEF328"/>
      </a:accent2>
      <a:accent3>
        <a:srgbClr val="0059FF"/>
      </a:accent3>
      <a:accent4>
        <a:srgbClr val="761E2A"/>
      </a:accent4>
      <a:accent5>
        <a:srgbClr val="0B1B53"/>
      </a:accent5>
      <a:accent6>
        <a:srgbClr val="014F45"/>
      </a:accent6>
      <a:hlink>
        <a:srgbClr val="0059FF"/>
      </a:hlink>
      <a:folHlink>
        <a:srgbClr val="0059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Inhaltsfolien_Blau">
  <a:themeElements>
    <a:clrScheme name="PHTG_Grundfarben">
      <a:dk1>
        <a:srgbClr val="000000"/>
      </a:dk1>
      <a:lt1>
        <a:srgbClr val="FFFFFF"/>
      </a:lt1>
      <a:dk2>
        <a:srgbClr val="2E1F4C"/>
      </a:dk2>
      <a:lt2>
        <a:srgbClr val="FEFFFF"/>
      </a:lt2>
      <a:accent1>
        <a:srgbClr val="FF9B30"/>
      </a:accent1>
      <a:accent2>
        <a:srgbClr val="DEF328"/>
      </a:accent2>
      <a:accent3>
        <a:srgbClr val="0059FF"/>
      </a:accent3>
      <a:accent4>
        <a:srgbClr val="761E2A"/>
      </a:accent4>
      <a:accent5>
        <a:srgbClr val="0B1B53"/>
      </a:accent5>
      <a:accent6>
        <a:srgbClr val="014F45"/>
      </a:accent6>
      <a:hlink>
        <a:srgbClr val="0059FF"/>
      </a:hlink>
      <a:folHlink>
        <a:srgbClr val="0059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Inhaltsfolien_Dunkelgruen">
  <a:themeElements>
    <a:clrScheme name="PHTG_Grundfarben">
      <a:dk1>
        <a:srgbClr val="000000"/>
      </a:dk1>
      <a:lt1>
        <a:srgbClr val="FFFFFF"/>
      </a:lt1>
      <a:dk2>
        <a:srgbClr val="2E1F4C"/>
      </a:dk2>
      <a:lt2>
        <a:srgbClr val="FEFFFF"/>
      </a:lt2>
      <a:accent1>
        <a:srgbClr val="FF9B30"/>
      </a:accent1>
      <a:accent2>
        <a:srgbClr val="DEF328"/>
      </a:accent2>
      <a:accent3>
        <a:srgbClr val="0059FF"/>
      </a:accent3>
      <a:accent4>
        <a:srgbClr val="761E2A"/>
      </a:accent4>
      <a:accent5>
        <a:srgbClr val="0B1B53"/>
      </a:accent5>
      <a:accent6>
        <a:srgbClr val="014F45"/>
      </a:accent6>
      <a:hlink>
        <a:srgbClr val="0059FF"/>
      </a:hlink>
      <a:folHlink>
        <a:srgbClr val="0059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</Words>
  <Application>Microsoft Macintosh PowerPoint</Application>
  <PresentationFormat>Breitbild</PresentationFormat>
  <Paragraphs>42</Paragraphs>
  <Slides>39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13</vt:i4>
      </vt:variant>
      <vt:variant>
        <vt:lpstr>Folientitel</vt:lpstr>
      </vt:variant>
      <vt:variant>
        <vt:i4>39</vt:i4>
      </vt:variant>
    </vt:vector>
  </HeadingPairs>
  <TitlesOfParts>
    <vt:vector size="55" baseType="lpstr">
      <vt:lpstr>Arial</vt:lpstr>
      <vt:lpstr>Calibri</vt:lpstr>
      <vt:lpstr>Symbol</vt:lpstr>
      <vt:lpstr>Titelfolien_Orange</vt:lpstr>
      <vt:lpstr>Titelfolien_Lime</vt:lpstr>
      <vt:lpstr>Titelfolien_Blau</vt:lpstr>
      <vt:lpstr>Titelfolien_Dunkelrot</vt:lpstr>
      <vt:lpstr>Titelfolien_Dunkelblau</vt:lpstr>
      <vt:lpstr>Titelfolien_Dunkelgrün</vt:lpstr>
      <vt:lpstr>Inhaltsfolien_Orange</vt:lpstr>
      <vt:lpstr>1_Inhaltsfolien_Blau</vt:lpstr>
      <vt:lpstr>2_Inhaltsfolien_Dunkelgruen</vt:lpstr>
      <vt:lpstr>3_Inhaltsfolien_Dunkelblau</vt:lpstr>
      <vt:lpstr>4_Inhaltsfolien_Dunkelrot</vt:lpstr>
      <vt:lpstr>1_Inhaltsfolien_Lime</vt:lpstr>
      <vt:lpstr>Design_Leer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>Pädagogische Hochschule Thurgau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Praesentationsvorlage_PHTG</dc:title>
  <dc:subject/>
  <dc:creator>Sabrina Zimmermann</dc:creator>
  <cp:keywords/>
  <dc:description/>
  <cp:lastModifiedBy>Zimmermann Sabrina</cp:lastModifiedBy>
  <cp:revision>217</cp:revision>
  <dcterms:created xsi:type="dcterms:W3CDTF">2023-12-14T12:39:56Z</dcterms:created>
  <dcterms:modified xsi:type="dcterms:W3CDTF">2024-08-13T07:33:58Z</dcterms:modified>
  <cp:category/>
</cp:coreProperties>
</file>